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6" r:id="rId3"/>
  </p:sldMasterIdLst>
  <p:notesMasterIdLst>
    <p:notesMasterId r:id="rId24"/>
  </p:notesMasterIdLst>
  <p:sldIdLst>
    <p:sldId id="256" r:id="rId4"/>
    <p:sldId id="498" r:id="rId5"/>
    <p:sldId id="581" r:id="rId6"/>
    <p:sldId id="602" r:id="rId7"/>
    <p:sldId id="604" r:id="rId8"/>
    <p:sldId id="612" r:id="rId9"/>
    <p:sldId id="583" r:id="rId10"/>
    <p:sldId id="607" r:id="rId11"/>
    <p:sldId id="611" r:id="rId12"/>
    <p:sldId id="608" r:id="rId13"/>
    <p:sldId id="499" r:id="rId14"/>
    <p:sldId id="584" r:id="rId15"/>
    <p:sldId id="429" r:id="rId16"/>
    <p:sldId id="428" r:id="rId17"/>
    <p:sldId id="402" r:id="rId18"/>
    <p:sldId id="408" r:id="rId19"/>
    <p:sldId id="409" r:id="rId20"/>
    <p:sldId id="585" r:id="rId21"/>
    <p:sldId id="610" r:id="rId22"/>
    <p:sldId id="6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Brooks" initials="JB" lastIdx="1" clrIdx="0">
    <p:extLst>
      <p:ext uri="{19B8F6BF-5375-455C-9EA6-DF929625EA0E}">
        <p15:presenceInfo xmlns:p15="http://schemas.microsoft.com/office/powerpoint/2012/main" userId="S-1-5-21-597545548-1168997572-679101248-1348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D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0" autoAdjust="0"/>
    <p:restoredTop sz="83804" autoAdjust="0"/>
  </p:normalViewPr>
  <p:slideViewPr>
    <p:cSldViewPr snapToGrid="0">
      <p:cViewPr>
        <p:scale>
          <a:sx n="69" d="100"/>
          <a:sy n="69" d="100"/>
        </p:scale>
        <p:origin x="-196"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DBFA4-D8AE-4DEC-A1FD-8DC76BA885F5}" type="datetimeFigureOut">
              <a:rPr lang="en-GB" smtClean="0"/>
              <a:t>22/10/2019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8262E-B477-4FAB-B064-AEC4240EC70E}" type="slidenum">
              <a:rPr lang="en-GB" smtClean="0"/>
              <a:t>‹#›</a:t>
            </a:fld>
            <a:endParaRPr lang="en-GB"/>
          </a:p>
        </p:txBody>
      </p:sp>
    </p:spTree>
    <p:extLst>
      <p:ext uri="{BB962C8B-B14F-4D97-AF65-F5344CB8AC3E}">
        <p14:creationId xmlns:p14="http://schemas.microsoft.com/office/powerpoint/2010/main" val="345924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relationship map is a great way to think about all the people in a person’s life who might need to be involved in planning and decision making if they are unable to do that themselves. The people closest to the centre of the map in each area of the person’s life are the people who know them the best</a:t>
            </a:r>
          </a:p>
        </p:txBody>
      </p:sp>
      <p:sp>
        <p:nvSpPr>
          <p:cNvPr id="4" name="Slide Number Placeholder 3"/>
          <p:cNvSpPr>
            <a:spLocks noGrp="1"/>
          </p:cNvSpPr>
          <p:nvPr>
            <p:ph type="sldNum" sz="quarter" idx="5"/>
          </p:nvPr>
        </p:nvSpPr>
        <p:spPr/>
        <p:txBody>
          <a:bodyPr/>
          <a:lstStyle/>
          <a:p>
            <a:fld id="{0798262E-B477-4FAB-B064-AEC4240EC70E}" type="slidenum">
              <a:rPr lang="en-GB" smtClean="0"/>
              <a:t>3</a:t>
            </a:fld>
            <a:endParaRPr lang="en-GB"/>
          </a:p>
        </p:txBody>
      </p:sp>
    </p:spTree>
    <p:extLst>
      <p:ext uri="{BB962C8B-B14F-4D97-AF65-F5344CB8AC3E}">
        <p14:creationId xmlns:p14="http://schemas.microsoft.com/office/powerpoint/2010/main" val="155827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prstGeom prst="rect">
            <a:avLst/>
          </a:prstGeom>
        </p:spPr>
        <p:txBody>
          <a:bodyPr/>
          <a:lstStyle/>
          <a:p>
            <a:pPr lvl="0"/>
            <a:endParaRPr/>
          </a:p>
        </p:txBody>
      </p:sp>
      <p:sp>
        <p:nvSpPr>
          <p:cNvPr id="491" name="Shape 491"/>
          <p:cNvSpPr>
            <a:spLocks noGrp="1"/>
          </p:cNvSpPr>
          <p:nvPr>
            <p:ph type="body" sz="quarter" idx="1"/>
          </p:nvPr>
        </p:nvSpPr>
        <p:spPr>
          <a:prstGeom prst="rect">
            <a:avLst/>
          </a:prstGeom>
        </p:spPr>
        <p:txBody>
          <a:bodyPr/>
          <a:lstStyle/>
          <a:p>
            <a:pPr lvl="0">
              <a:defRPr sz="1800"/>
            </a:pPr>
            <a:r>
              <a:rPr sz="1300" dirty="0"/>
              <a:t>Explain that there are 3 headings for the one page profile.</a:t>
            </a:r>
          </a:p>
          <a:p>
            <a:pPr lvl="0">
              <a:defRPr sz="1800"/>
            </a:pPr>
            <a:endParaRPr sz="1300" dirty="0"/>
          </a:p>
          <a:p>
            <a:pPr lvl="0">
              <a:defRPr sz="1800"/>
            </a:pPr>
            <a:r>
              <a:rPr sz="1300" dirty="0"/>
              <a:t>The appreciation section is a section that focuses on the things people like and admire about the </a:t>
            </a:r>
            <a:r>
              <a:rPr lang="en-GB" sz="1300" dirty="0"/>
              <a:t>person</a:t>
            </a:r>
            <a:r>
              <a:rPr sz="1300" dirty="0"/>
              <a:t>. </a:t>
            </a:r>
            <a:r>
              <a:rPr lang="en-GB" sz="1300" dirty="0"/>
              <a:t>  </a:t>
            </a:r>
            <a:r>
              <a:rPr sz="1300" dirty="0"/>
              <a:t>The important to section describes all the things that are important to the </a:t>
            </a:r>
            <a:r>
              <a:rPr lang="en-GB" sz="1300" dirty="0"/>
              <a:t>person and t</a:t>
            </a:r>
            <a:r>
              <a:rPr sz="1300" dirty="0"/>
              <a:t>he How to support me section describes what good support looks like to meet the </a:t>
            </a:r>
            <a:r>
              <a:rPr lang="en-GB" sz="1300" dirty="0"/>
              <a:t>persons</a:t>
            </a:r>
            <a:r>
              <a:rPr sz="1300" dirty="0"/>
              <a:t>’s needs and keep them safe</a:t>
            </a:r>
            <a:r>
              <a:rPr lang="en-GB" sz="1300" dirty="0"/>
              <a:t> and living well</a:t>
            </a:r>
            <a:r>
              <a:rPr sz="1300" dirty="0"/>
              <a:t>. </a:t>
            </a:r>
          </a:p>
        </p:txBody>
      </p:sp>
    </p:spTree>
    <p:extLst>
      <p:ext uri="{BB962C8B-B14F-4D97-AF65-F5344CB8AC3E}">
        <p14:creationId xmlns:p14="http://schemas.microsoft.com/office/powerpoint/2010/main" val="235597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prstGeom prst="rect">
            <a:avLst/>
          </a:prstGeom>
        </p:spPr>
        <p:txBody>
          <a:bodyPr/>
          <a:lstStyle/>
          <a:p>
            <a:pPr lvl="0"/>
            <a:endParaRPr/>
          </a:p>
        </p:txBody>
      </p:sp>
      <p:sp>
        <p:nvSpPr>
          <p:cNvPr id="495" name="Shape 495"/>
          <p:cNvSpPr>
            <a:spLocks noGrp="1"/>
          </p:cNvSpPr>
          <p:nvPr>
            <p:ph type="body" sz="quarter" idx="1"/>
          </p:nvPr>
        </p:nvSpPr>
        <p:spPr>
          <a:prstGeom prst="rect">
            <a:avLst/>
          </a:prstGeom>
        </p:spPr>
        <p:txBody>
          <a:bodyPr/>
          <a:lstStyle/>
          <a:p>
            <a:pPr>
              <a:spcBef>
                <a:spcPts val="422"/>
              </a:spcBef>
              <a:defRPr sz="1800"/>
            </a:pPr>
            <a:r>
              <a:rPr sz="1300" dirty="0">
                <a:latin typeface="Calibri"/>
                <a:ea typeface="Calibri"/>
                <a:cs typeface="Calibri"/>
                <a:sym typeface="Calibri"/>
              </a:rPr>
              <a:t>This slide explores the key things we need to get right about one page profiles. We are looking for them to be detailed and specific enough that people will know exactly what they need to do you support somebody with the things that are important to them. Share a couple of examples to demonstrate this. </a:t>
            </a:r>
          </a:p>
          <a:p>
            <a:pPr>
              <a:spcBef>
                <a:spcPts val="422"/>
              </a:spcBef>
              <a:defRPr sz="1800"/>
            </a:pPr>
            <a:r>
              <a:rPr sz="1300" dirty="0">
                <a:latin typeface="Calibri"/>
                <a:ea typeface="Calibri"/>
                <a:cs typeface="Calibri"/>
                <a:sym typeface="Calibri"/>
              </a:rPr>
              <a:t>i.e.</a:t>
            </a:r>
            <a:r>
              <a:rPr sz="1300" b="1" dirty="0">
                <a:latin typeface="Calibri"/>
                <a:ea typeface="Calibri"/>
                <a:cs typeface="Calibri"/>
                <a:sym typeface="Calibri"/>
              </a:rPr>
              <a:t> reading  </a:t>
            </a:r>
            <a:r>
              <a:rPr sz="1300" dirty="0">
                <a:latin typeface="Calibri"/>
                <a:ea typeface="Calibri"/>
                <a:cs typeface="Calibri"/>
                <a:sym typeface="Calibri"/>
              </a:rPr>
              <a:t>should be “</a:t>
            </a:r>
            <a:r>
              <a:rPr sz="1300" b="1" dirty="0">
                <a:latin typeface="Doinky"/>
                <a:ea typeface="Doinky"/>
                <a:cs typeface="Doinky"/>
                <a:sym typeface="Doinky"/>
              </a:rPr>
              <a:t>To always have a book to read before I go to sleep but it must be a fictional book otherwise I won’t be able to sleep. I currently use the Kindle on my </a:t>
            </a:r>
            <a:r>
              <a:rPr sz="1300" b="1" dirty="0" err="1">
                <a:latin typeface="Doinky"/>
                <a:ea typeface="Doinky"/>
                <a:cs typeface="Doinky"/>
                <a:sym typeface="Doinky"/>
              </a:rPr>
              <a:t>i</a:t>
            </a:r>
            <a:r>
              <a:rPr sz="1300" b="1" dirty="0">
                <a:latin typeface="Doinky"/>
                <a:ea typeface="Doinky"/>
                <a:cs typeface="Doinky"/>
                <a:sym typeface="Doinky"/>
              </a:rPr>
              <a:t> pad. I love to read crime novels</a:t>
            </a:r>
          </a:p>
        </p:txBody>
      </p:sp>
    </p:spTree>
    <p:extLst>
      <p:ext uri="{BB962C8B-B14F-4D97-AF65-F5344CB8AC3E}">
        <p14:creationId xmlns:p14="http://schemas.microsoft.com/office/powerpoint/2010/main" val="360547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Discussion – facilitator led.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FF0000"/>
                </a:solidFill>
              </a:rPr>
              <a:t>How it works in general practice (documenting, sharing, reviewing).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Where might care plans be stored/ shared in the context of primary care?</a:t>
            </a:r>
            <a:endParaRPr lang="en-GB" sz="1200" b="1"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18</a:t>
            </a:fld>
            <a:endParaRPr lang="en-GB"/>
          </a:p>
        </p:txBody>
      </p:sp>
    </p:spTree>
    <p:extLst>
      <p:ext uri="{BB962C8B-B14F-4D97-AF65-F5344CB8AC3E}">
        <p14:creationId xmlns:p14="http://schemas.microsoft.com/office/powerpoint/2010/main" val="402267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 playing the ‘Person and Community Centred approaches’ closing film as it provides a good summary.</a:t>
            </a:r>
          </a:p>
        </p:txBody>
      </p:sp>
      <p:sp>
        <p:nvSpPr>
          <p:cNvPr id="4" name="Slide Number Placeholder 3"/>
          <p:cNvSpPr>
            <a:spLocks noGrp="1"/>
          </p:cNvSpPr>
          <p:nvPr>
            <p:ph type="sldNum" sz="quarter" idx="5"/>
          </p:nvPr>
        </p:nvSpPr>
        <p:spPr/>
        <p:txBody>
          <a:bodyPr/>
          <a:lstStyle/>
          <a:p>
            <a:fld id="{0798262E-B477-4FAB-B064-AEC4240EC70E}" type="slidenum">
              <a:rPr lang="en-GB" smtClean="0"/>
              <a:t>20</a:t>
            </a:fld>
            <a:endParaRPr lang="en-GB"/>
          </a:p>
        </p:txBody>
      </p:sp>
    </p:spTree>
    <p:extLst>
      <p:ext uri="{BB962C8B-B14F-4D97-AF65-F5344CB8AC3E}">
        <p14:creationId xmlns:p14="http://schemas.microsoft.com/office/powerpoint/2010/main" val="212796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Following on from using the decision making profile tool, we also have the decision making agreement. This is a way of capturing information on who will have the final say for specific decisions when the person may no longer have the capacity for decision making themselves. </a:t>
            </a:r>
          </a:p>
          <a:p>
            <a:r>
              <a:rPr lang="en-GB" sz="1200" kern="1200" dirty="0">
                <a:solidFill>
                  <a:schemeClr val="tx1"/>
                </a:solidFill>
                <a:effectLst/>
                <a:latin typeface="+mn-lt"/>
                <a:ea typeface="+mn-ea"/>
                <a:cs typeface="+mn-cs"/>
              </a:rPr>
              <a:t>The left-hand column is the place to record each specific decision the agreement covers. The middle column is a place to record who will help the person with the decision and how they will do that. This can be populated with information from the decision-making profile tool about how to support the person to understand information and make decisions. The right-hand column records who makes the final decision and may be different for each specific decision.</a:t>
            </a:r>
          </a:p>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4</a:t>
            </a:fld>
            <a:endParaRPr lang="en-GB"/>
          </a:p>
        </p:txBody>
      </p:sp>
    </p:spTree>
    <p:extLst>
      <p:ext uri="{BB962C8B-B14F-4D97-AF65-F5344CB8AC3E}">
        <p14:creationId xmlns:p14="http://schemas.microsoft.com/office/powerpoint/2010/main" val="343914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FF0000"/>
                </a:solidFill>
              </a:rPr>
              <a:t>Discussion – facilitator led</a:t>
            </a:r>
          </a:p>
          <a:p>
            <a:pPr marL="171450" indent="-171450">
              <a:buFont typeface="Arial" panose="020B0604020202020204" pitchFamily="34" charset="0"/>
              <a:buChar char="•"/>
            </a:pPr>
            <a:r>
              <a:rPr lang="en-GB" sz="1200" dirty="0">
                <a:solidFill>
                  <a:srgbClr val="FF0000"/>
                </a:solidFill>
              </a:rPr>
              <a:t>What does good care planning (with family/ carers) look like?  How did it benefit the patient?</a:t>
            </a:r>
          </a:p>
          <a:p>
            <a:pPr marL="171450" indent="-171450">
              <a:buFont typeface="Arial" panose="020B0604020202020204" pitchFamily="34" charset="0"/>
              <a:buChar char="•"/>
            </a:pPr>
            <a:r>
              <a:rPr lang="en-GB" sz="1200" dirty="0">
                <a:solidFill>
                  <a:srgbClr val="FF0000"/>
                </a:solidFill>
              </a:rPr>
              <a:t>When would it be inappropriate to include family/ carers in care planning conversations?</a:t>
            </a:r>
          </a:p>
        </p:txBody>
      </p:sp>
      <p:sp>
        <p:nvSpPr>
          <p:cNvPr id="4" name="Slide Number Placeholder 3"/>
          <p:cNvSpPr>
            <a:spLocks noGrp="1"/>
          </p:cNvSpPr>
          <p:nvPr>
            <p:ph type="sldNum" sz="quarter" idx="5"/>
          </p:nvPr>
        </p:nvSpPr>
        <p:spPr/>
        <p:txBody>
          <a:bodyPr/>
          <a:lstStyle/>
          <a:p>
            <a:fld id="{0798262E-B477-4FAB-B064-AEC4240EC70E}" type="slidenum">
              <a:rPr lang="en-GB" smtClean="0"/>
              <a:t>5</a:t>
            </a:fld>
            <a:endParaRPr lang="en-GB"/>
          </a:p>
        </p:txBody>
      </p:sp>
    </p:spTree>
    <p:extLst>
      <p:ext uri="{BB962C8B-B14F-4D97-AF65-F5344CB8AC3E}">
        <p14:creationId xmlns:p14="http://schemas.microsoft.com/office/powerpoint/2010/main" val="226063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Involving, supporting and caring for those important to the dying person is one of the 8 foundations (or pre-conditions) for the Ambitions for palliative and end of life care.</a:t>
            </a:r>
          </a:p>
          <a:p>
            <a:pPr marL="171450" indent="-171450">
              <a:buFont typeface="Arial" panose="020B0604020202020204" pitchFamily="34" charset="0"/>
              <a:buChar char="•"/>
            </a:pPr>
            <a:r>
              <a:rPr lang="en-GB" dirty="0"/>
              <a:t>Caring for the individual includes understanding the need to support their unique set of relationships with family, friends, carers, other loved ones and their community, including preparing for loss, grief and bereavement.</a:t>
            </a:r>
          </a:p>
        </p:txBody>
      </p:sp>
      <p:sp>
        <p:nvSpPr>
          <p:cNvPr id="4" name="Slide Number Placeholder 3"/>
          <p:cNvSpPr>
            <a:spLocks noGrp="1"/>
          </p:cNvSpPr>
          <p:nvPr>
            <p:ph type="sldNum" sz="quarter" idx="5"/>
          </p:nvPr>
        </p:nvSpPr>
        <p:spPr/>
        <p:txBody>
          <a:bodyPr/>
          <a:lstStyle/>
          <a:p>
            <a:fld id="{0798262E-B477-4FAB-B064-AEC4240EC70E}" type="slidenum">
              <a:rPr lang="en-GB" smtClean="0"/>
              <a:t>6</a:t>
            </a:fld>
            <a:endParaRPr lang="en-GB"/>
          </a:p>
        </p:txBody>
      </p:sp>
    </p:spTree>
    <p:extLst>
      <p:ext uri="{BB962C8B-B14F-4D97-AF65-F5344CB8AC3E}">
        <p14:creationId xmlns:p14="http://schemas.microsoft.com/office/powerpoint/2010/main" val="305033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7</a:t>
            </a:fld>
            <a:endParaRPr lang="en-GB"/>
          </a:p>
        </p:txBody>
      </p:sp>
    </p:spTree>
    <p:extLst>
      <p:ext uri="{BB962C8B-B14F-4D97-AF65-F5344CB8AC3E}">
        <p14:creationId xmlns:p14="http://schemas.microsoft.com/office/powerpoint/2010/main" val="100023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94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98262E-B477-4FAB-B064-AEC4240EC70E}" type="slidenum">
              <a:rPr lang="en-GB" smtClean="0"/>
              <a:t>9</a:t>
            </a:fld>
            <a:endParaRPr lang="en-GB"/>
          </a:p>
        </p:txBody>
      </p:sp>
    </p:spTree>
    <p:extLst>
      <p:ext uri="{BB962C8B-B14F-4D97-AF65-F5344CB8AC3E}">
        <p14:creationId xmlns:p14="http://schemas.microsoft.com/office/powerpoint/2010/main" val="177440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ways in which the person centred information may be record as part of a PCSP. Organisations may use a specific record keeping format that will need to be used but there is usually way to ensure that the personalised information can be captured in this record e.g. an about me section. One way of capturing the information is through a 1 page profile. This provides a easily read summary of the information. One page profiles have been used in lots of settings, including planning with people at the end of their lives. There are some examples over the next few slides.</a:t>
            </a:r>
          </a:p>
        </p:txBody>
      </p:sp>
      <p:sp>
        <p:nvSpPr>
          <p:cNvPr id="4" name="Slide Number Placeholder 3"/>
          <p:cNvSpPr>
            <a:spLocks noGrp="1"/>
          </p:cNvSpPr>
          <p:nvPr>
            <p:ph type="sldNum" sz="quarter" idx="5"/>
          </p:nvPr>
        </p:nvSpPr>
        <p:spPr/>
        <p:txBody>
          <a:bodyPr/>
          <a:lstStyle/>
          <a:p>
            <a:fld id="{0798262E-B477-4FAB-B064-AEC4240EC70E}" type="slidenum">
              <a:rPr lang="en-GB" smtClean="0"/>
              <a:t>12</a:t>
            </a:fld>
            <a:endParaRPr lang="en-GB"/>
          </a:p>
        </p:txBody>
      </p:sp>
    </p:spTree>
    <p:extLst>
      <p:ext uri="{BB962C8B-B14F-4D97-AF65-F5344CB8AC3E}">
        <p14:creationId xmlns:p14="http://schemas.microsoft.com/office/powerpoint/2010/main" val="108798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6111A4B4-E4B0-41FC-845D-6CFE3B8E1252}"/>
              </a:ext>
            </a:extLst>
          </p:cNvPr>
          <p:cNvSpPr>
            <a:spLocks noGrp="1" noRot="1" noChangeAspect="1" noChangeArrowheads="1" noTextEdit="1"/>
          </p:cNvSpPr>
          <p:nvPr>
            <p:ph type="sldImg"/>
          </p:nvPr>
        </p:nvSpPr>
        <p:spPr>
          <a:xfrm>
            <a:off x="4926013" y="749300"/>
            <a:ext cx="830262" cy="623888"/>
          </a:xfrm>
          <a:ln/>
        </p:spPr>
      </p:sp>
      <p:sp>
        <p:nvSpPr>
          <p:cNvPr id="244739" name="Rectangle 3">
            <a:extLst>
              <a:ext uri="{FF2B5EF4-FFF2-40B4-BE49-F238E27FC236}">
                <a16:creationId xmlns:a16="http://schemas.microsoft.com/office/drawing/2014/main" id="{F7F01A0A-3A6B-436B-8D17-94308407E8AA}"/>
              </a:ext>
            </a:extLst>
          </p:cNvPr>
          <p:cNvSpPr>
            <a:spLocks noGrp="1" noChangeArrowheads="1"/>
          </p:cNvSpPr>
          <p:nvPr>
            <p:ph type="body" idx="1"/>
          </p:nvPr>
        </p:nvSpPr>
        <p:spPr>
          <a:xfrm>
            <a:off x="596002" y="1662875"/>
            <a:ext cx="5635791" cy="7252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We have been using person centred thinking tools across both health &amp; social care to explore how we can move away from traditional mechanisms of care, where services &amp; professionals retain control to a situation where people are more involved in how their care &amp; support looks. .Person centred thinking is an empowering philosophy which gives us a set of tools to help in creating change.</a:t>
            </a:r>
            <a:endParaRPr lang="en-IN"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Some of the things that Madge says are really important to her on her one page summary are -  That you share with me the great things that are happening in your life – I want to hear it, it cheers me. I love grapes with the skin peeled off.  I must always take my yellow bed socks Sam bought me if I have to go in hospital for a stay – they are my comfort blanket (you would also learn who some of the important people in </a:t>
            </a:r>
            <a:r>
              <a:rPr lang="en-GB" altLang="en-US" dirty="0" err="1">
                <a:latin typeface="Arial" panose="020B0604020202020204" pitchFamily="34" charset="0"/>
                <a:ea typeface="ＭＳ Ｐゴシック" panose="020B0600070205080204" pitchFamily="34" charset="-128"/>
              </a:rPr>
              <a:t>Madges</a:t>
            </a:r>
            <a:r>
              <a:rPr lang="en-GB" altLang="en-US" dirty="0">
                <a:latin typeface="Arial" panose="020B0604020202020204" pitchFamily="34" charset="0"/>
                <a:ea typeface="ＭＳ Ｐゴシック" panose="020B0600070205080204" pitchFamily="34" charset="-128"/>
              </a:rPr>
              <a:t> life are earlier on the one page – Sam is her son who lives in Australia). </a:t>
            </a:r>
            <a:endParaRPr lang="en-IN"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The slide shows examples of what others need to know  &amp; do to successfully support Madge</a:t>
            </a:r>
            <a:endParaRPr lang="en-IN"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71808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64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5E5B8-6508-4CED-B296-731A9A4B61CE}"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73983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5E5B8-6508-4CED-B296-731A9A4B61CE}"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283784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3737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3863170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609608" y="1680295"/>
            <a:ext cx="10455609"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537350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36" name="Shape 136"/>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37"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138" name="Shape 138"/>
          <p:cNvSpPr>
            <a:spLocks noGrp="1"/>
          </p:cNvSpPr>
          <p:nvPr>
            <p:ph type="title"/>
          </p:nvPr>
        </p:nvSpPr>
        <p:spPr>
          <a:xfrm>
            <a:off x="609602" y="567348"/>
            <a:ext cx="9835239" cy="1032852"/>
          </a:xfrm>
          <a:prstGeom prst="rect">
            <a:avLst/>
          </a:prstGeom>
        </p:spPr>
        <p:txBody>
          <a:bodyPr lIns="45719" tIns="45719" rIns="45719" bIns="45719"/>
          <a:lstStyle>
            <a:lvl1pPr algn="l">
              <a:defRPr sz="3600">
                <a:solidFill>
                  <a:srgbClr val="005EB8"/>
                </a:solidFill>
                <a:latin typeface="Arial Bold"/>
                <a:ea typeface="Arial Bold"/>
                <a:cs typeface="Arial Bold"/>
                <a:sym typeface="Arial Bold"/>
              </a:defRPr>
            </a:lvl1pPr>
          </a:lstStyle>
          <a:p>
            <a:pPr lvl="0">
              <a:defRPr sz="1800">
                <a:solidFill>
                  <a:srgbClr val="000000"/>
                </a:solidFill>
              </a:defRPr>
            </a:pPr>
            <a:r>
              <a:rPr sz="3600">
                <a:solidFill>
                  <a:srgbClr val="005EB8"/>
                </a:solidFill>
              </a:rPr>
              <a:t>Title Text</a:t>
            </a:r>
          </a:p>
        </p:txBody>
      </p:sp>
      <p:sp>
        <p:nvSpPr>
          <p:cNvPr id="139" name="Shape 139"/>
          <p:cNvSpPr>
            <a:spLocks noGrp="1"/>
          </p:cNvSpPr>
          <p:nvPr>
            <p:ph type="sldNum" sz="quarter" idx="2"/>
          </p:nvPr>
        </p:nvSpPr>
        <p:spPr>
          <a:xfrm>
            <a:off x="8737600" y="6406786"/>
            <a:ext cx="2844800" cy="264255"/>
          </a:xfrm>
          <a:prstGeom prst="rect">
            <a:avLst/>
          </a:prstGeom>
        </p:spPr>
        <p:txBody>
          <a:bodyPr lIns="45719" tIns="45719" rIns="45719" bIns="45719"/>
          <a:lstStyle>
            <a:lvl1pPr>
              <a:defRPr sz="1200">
                <a:solidFill>
                  <a:srgbClr val="000000"/>
                </a:solidFill>
                <a:latin typeface="Arial"/>
                <a:ea typeface="Arial"/>
                <a:cs typeface="Arial"/>
                <a:sym typeface="Arial"/>
              </a:defRPr>
            </a:lvl1pPr>
          </a:lstStyle>
          <a:p>
            <a:pPr lvl="0"/>
            <a:fld id="{86CB4B4D-7CA3-9044-876B-883B54F8677D}" type="slidenum">
              <a:t>‹#›</a:t>
            </a:fld>
            <a:endParaRPr/>
          </a:p>
        </p:txBody>
      </p:sp>
    </p:spTree>
    <p:extLst>
      <p:ext uri="{BB962C8B-B14F-4D97-AF65-F5344CB8AC3E}">
        <p14:creationId xmlns:p14="http://schemas.microsoft.com/office/powerpoint/2010/main" val="304290062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Quote slide">
    <p:spTree>
      <p:nvGrpSpPr>
        <p:cNvPr id="1" name=""/>
        <p:cNvGrpSpPr/>
        <p:nvPr/>
      </p:nvGrpSpPr>
      <p:grpSpPr>
        <a:xfrm>
          <a:off x="0" y="0"/>
          <a:ext cx="0" cy="0"/>
          <a:chOff x="0" y="0"/>
          <a:chExt cx="0" cy="0"/>
        </a:xfrm>
      </p:grpSpPr>
      <p:sp>
        <p:nvSpPr>
          <p:cNvPr id="93" name="Shape 93"/>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94"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95" name="Shape 95"/>
          <p:cNvSpPr/>
          <p:nvPr/>
        </p:nvSpPr>
        <p:spPr>
          <a:xfrm>
            <a:off x="0" y="0"/>
            <a:ext cx="12192000" cy="6858000"/>
          </a:xfrm>
          <a:prstGeom prst="rect">
            <a:avLst/>
          </a:prstGeom>
          <a:solidFill>
            <a:srgbClr val="005EB8"/>
          </a:solidFill>
          <a:ln w="12700">
            <a:miter lim="400000"/>
          </a:ln>
        </p:spPr>
        <p:txBody>
          <a:bodyPr lIns="0" tIns="0" rIns="0" bIns="0" anchor="ctr"/>
          <a:lstStyle/>
          <a:p>
            <a:pPr lvl="0" algn="ctr" defTabSz="457200">
              <a:defRPr>
                <a:solidFill>
                  <a:srgbClr val="FFFFFF"/>
                </a:solidFill>
              </a:defRPr>
            </a:pPr>
            <a:endParaRPr sz="1800"/>
          </a:p>
        </p:txBody>
      </p:sp>
      <p:pic>
        <p:nvPicPr>
          <p:cNvPr id="96" name="image16.png" descr="Untitled-2.png"/>
          <p:cNvPicPr/>
          <p:nvPr/>
        </p:nvPicPr>
        <p:blipFill>
          <a:blip r:embed="rId3">
            <a:extLst/>
          </a:blip>
          <a:stretch>
            <a:fillRect/>
          </a:stretch>
        </p:blipFill>
        <p:spPr>
          <a:xfrm>
            <a:off x="10294548" y="5487585"/>
            <a:ext cx="1224760" cy="1003623"/>
          </a:xfrm>
          <a:prstGeom prst="rect">
            <a:avLst/>
          </a:prstGeom>
          <a:ln w="12700">
            <a:miter lim="400000"/>
          </a:ln>
        </p:spPr>
      </p:pic>
      <p:sp>
        <p:nvSpPr>
          <p:cNvPr id="97" name="Shape 97"/>
          <p:cNvSpPr>
            <a:spLocks noGrp="1"/>
          </p:cNvSpPr>
          <p:nvPr>
            <p:ph type="body" idx="1"/>
          </p:nvPr>
        </p:nvSpPr>
        <p:spPr>
          <a:xfrm>
            <a:off x="812800" y="4413336"/>
            <a:ext cx="9082693" cy="2228520"/>
          </a:xfrm>
          <a:prstGeom prst="rect">
            <a:avLst/>
          </a:prstGeom>
        </p:spPr>
        <p:txBody>
          <a:bodyPr lIns="45719" tIns="45719" rIns="45719" bIns="45719"/>
          <a:lstStyle>
            <a:lvl1pPr marL="0" indent="0">
              <a:spcBef>
                <a:spcPts val="400"/>
              </a:spcBef>
              <a:buSzTx/>
              <a:buFontTx/>
              <a:buNone/>
              <a:defRPr sz="1800">
                <a:solidFill>
                  <a:srgbClr val="FFFFFF"/>
                </a:solidFill>
                <a:latin typeface="Arial"/>
                <a:ea typeface="Arial"/>
                <a:cs typeface="Arial"/>
                <a:sym typeface="Arial"/>
              </a:defRPr>
            </a:lvl1pPr>
            <a:lvl2pPr marL="671512" indent="-214312">
              <a:spcBef>
                <a:spcPts val="400"/>
              </a:spcBef>
              <a:buSzPct val="100000"/>
              <a:buFontTx/>
              <a:buChar char="•"/>
              <a:defRPr sz="1800">
                <a:solidFill>
                  <a:srgbClr val="FFFFFF"/>
                </a:solidFill>
                <a:latin typeface="Arial"/>
                <a:ea typeface="Arial"/>
                <a:cs typeface="Arial"/>
                <a:sym typeface="Arial"/>
              </a:defRPr>
            </a:lvl2pPr>
            <a:lvl3pPr marL="1085850" indent="-171450">
              <a:spcBef>
                <a:spcPts val="400"/>
              </a:spcBef>
              <a:buSzPct val="100000"/>
              <a:buFontTx/>
              <a:defRPr sz="1800">
                <a:solidFill>
                  <a:srgbClr val="FFFFFF"/>
                </a:solidFill>
                <a:latin typeface="Arial"/>
                <a:ea typeface="Arial"/>
                <a:cs typeface="Arial"/>
                <a:sym typeface="Arial"/>
              </a:defRPr>
            </a:lvl3pPr>
            <a:lvl4pPr marL="1543050" indent="-171450">
              <a:spcBef>
                <a:spcPts val="400"/>
              </a:spcBef>
              <a:buSzPct val="100000"/>
              <a:buFontTx/>
              <a:buChar char="•"/>
              <a:defRPr sz="1800">
                <a:solidFill>
                  <a:srgbClr val="FFFFFF"/>
                </a:solidFill>
                <a:latin typeface="Arial"/>
                <a:ea typeface="Arial"/>
                <a:cs typeface="Arial"/>
                <a:sym typeface="Arial"/>
              </a:defRPr>
            </a:lvl4pPr>
            <a:lvl5pPr marL="2000250" indent="-171450">
              <a:spcBef>
                <a:spcPts val="400"/>
              </a:spcBef>
              <a:buSzPct val="100000"/>
              <a:buFontTx/>
              <a:buChar char="•"/>
              <a:defRPr sz="1800">
                <a:solidFill>
                  <a:srgbClr val="FFFFFF"/>
                </a:solidFill>
                <a:latin typeface="Arial"/>
                <a:ea typeface="Arial"/>
                <a:cs typeface="Arial"/>
                <a:sym typeface="Arial"/>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pic>
        <p:nvPicPr>
          <p:cNvPr id="98" name="image5.png"/>
          <p:cNvPicPr/>
          <p:nvPr/>
        </p:nvPicPr>
        <p:blipFill>
          <a:blip r:embed="rId4" cstate="screen">
            <a:extLst>
              <a:ext uri="{28A0092B-C50C-407E-A947-70E740481C1C}">
                <a14:useLocalDpi xmlns:a14="http://schemas.microsoft.com/office/drawing/2010/main"/>
              </a:ext>
            </a:extLst>
          </a:blip>
          <a:stretch>
            <a:fillRect/>
          </a:stretch>
        </p:blipFill>
        <p:spPr>
          <a:xfrm>
            <a:off x="10324043" y="288437"/>
            <a:ext cx="1480733" cy="878401"/>
          </a:xfrm>
          <a:prstGeom prst="rect">
            <a:avLst/>
          </a:prstGeom>
          <a:ln w="12700">
            <a:miter lim="400000"/>
          </a:ln>
        </p:spPr>
      </p:pic>
    </p:spTree>
    <p:extLst>
      <p:ext uri="{BB962C8B-B14F-4D97-AF65-F5344CB8AC3E}">
        <p14:creationId xmlns:p14="http://schemas.microsoft.com/office/powerpoint/2010/main" val="340142836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8737600" y="6404293"/>
            <a:ext cx="2844800" cy="269241"/>
          </a:xfrm>
          <a:prstGeom prst="rect">
            <a:avLst/>
          </a:prstGeom>
        </p:spPr>
        <p:txBody>
          <a:bodyPr lIns="45719" tIns="45719" rIns="45719" bIns="45719"/>
          <a:lstStyle>
            <a:lvl1pPr>
              <a:defRPr sz="1200">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213175031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61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66E7C6D2-519F-45AC-9282-BF6D08E01359}"/>
              </a:ext>
            </a:extLst>
          </p:cNvPr>
          <p:cNvSpPr>
            <a:spLocks noGrp="1" noChangeArrowheads="1"/>
          </p:cNvSpPr>
          <p:nvPr>
            <p:ph type="dt" sz="half" idx="10"/>
          </p:nvPr>
        </p:nvSpPr>
        <p:spPr>
          <a:xfrm>
            <a:off x="609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Times New Roman" pitchFamily="18" charset="0"/>
                <a:cs typeface="Arial" pitchFamily="34" charset="0"/>
                <a:sym typeface="Times New Roman" pitchFamily="18" charset="0"/>
              </a:defRPr>
            </a:lvl1pPr>
          </a:lstStyle>
          <a:p>
            <a:pPr>
              <a:defRPr/>
            </a:pPr>
            <a:fld id="{75A11814-E16A-462B-91DE-725639A13657}" type="datetimeFigureOut">
              <a:rPr lang="en-US" altLang="en-US"/>
              <a:pPr>
                <a:defRPr/>
              </a:pPr>
              <a:t>10/22/2019</a:t>
            </a:fld>
            <a:endParaRPr lang="en-GB" altLang="en-US"/>
          </a:p>
        </p:txBody>
      </p:sp>
      <p:sp>
        <p:nvSpPr>
          <p:cNvPr id="7" name="Rectangle 5">
            <a:extLst>
              <a:ext uri="{FF2B5EF4-FFF2-40B4-BE49-F238E27FC236}">
                <a16:creationId xmlns:a16="http://schemas.microsoft.com/office/drawing/2014/main" id="{99256D8A-BAF9-4BB3-92D5-C8D4205DEEBA}"/>
              </a:ext>
            </a:extLst>
          </p:cNvPr>
          <p:cNvSpPr>
            <a:spLocks noGrp="1" noChangeArrowheads="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Times New Roman" pitchFamily="18" charset="0"/>
                <a:ea typeface="ヒラギノ角ゴ ProN W3"/>
                <a:sym typeface="Times New Roman" pitchFamily="18" charset="0"/>
              </a:defRPr>
            </a:lvl1pPr>
          </a:lstStyle>
          <a:p>
            <a:pPr>
              <a:defRPr/>
            </a:pPr>
            <a:endParaRPr lang="en-GB" altLang="en-US"/>
          </a:p>
        </p:txBody>
      </p:sp>
      <p:sp>
        <p:nvSpPr>
          <p:cNvPr id="8" name="Rectangle 6">
            <a:extLst>
              <a:ext uri="{FF2B5EF4-FFF2-40B4-BE49-F238E27FC236}">
                <a16:creationId xmlns:a16="http://schemas.microsoft.com/office/drawing/2014/main" id="{C6CB1474-6548-40C6-90A1-95172B3D355D}"/>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Times New Roman" panose="02020603050405020304" pitchFamily="18" charset="0"/>
                <a:ea typeface="ヒラギノ角ゴ ProN W3"/>
                <a:sym typeface="Times New Roman" panose="02020603050405020304" pitchFamily="18" charset="0"/>
              </a:defRPr>
            </a:lvl1pPr>
          </a:lstStyle>
          <a:p>
            <a:fld id="{59E72249-2D84-4A45-ADA5-EFCCAE9426C8}" type="slidenum">
              <a:rPr lang="en-GB" altLang="en-US"/>
              <a:pPr/>
              <a:t>‹#›</a:t>
            </a:fld>
            <a:endParaRPr lang="en-GB" altLang="en-US"/>
          </a:p>
        </p:txBody>
      </p:sp>
    </p:spTree>
    <p:extLst>
      <p:ext uri="{BB962C8B-B14F-4D97-AF65-F5344CB8AC3E}">
        <p14:creationId xmlns:p14="http://schemas.microsoft.com/office/powerpoint/2010/main" val="228467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1">
    <p:spTree>
      <p:nvGrpSpPr>
        <p:cNvPr id="1" name=""/>
        <p:cNvGrpSpPr/>
        <p:nvPr/>
      </p:nvGrpSpPr>
      <p:grpSpPr>
        <a:xfrm>
          <a:off x="0" y="0"/>
          <a:ext cx="0" cy="0"/>
          <a:chOff x="0" y="0"/>
          <a:chExt cx="0" cy="0"/>
        </a:xfrm>
      </p:grpSpPr>
      <p:sp>
        <p:nvSpPr>
          <p:cNvPr id="6" name="Shape 6"/>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7"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8" name="Shape 8"/>
          <p:cNvSpPr>
            <a:spLocks noGrp="1"/>
          </p:cNvSpPr>
          <p:nvPr>
            <p:ph type="title"/>
          </p:nvPr>
        </p:nvSpPr>
        <p:spPr>
          <a:xfrm>
            <a:off x="633102" y="1402939"/>
            <a:ext cx="11048233" cy="3622521"/>
          </a:xfrm>
          <a:prstGeom prst="rect">
            <a:avLst/>
          </a:prstGeom>
        </p:spPr>
        <p:txBody>
          <a:bodyPr lIns="45719" tIns="45719" rIns="45719" bIns="45719" anchor="t">
            <a:noAutofit/>
          </a:bodyPr>
          <a:lstStyle>
            <a:lvl1pPr algn="l">
              <a:defRPr sz="8000">
                <a:solidFill>
                  <a:srgbClr val="005EB8"/>
                </a:solidFill>
                <a:latin typeface="Arial Bold"/>
                <a:ea typeface="Arial Bold"/>
                <a:cs typeface="Arial Bold"/>
                <a:sym typeface="Arial Bold"/>
              </a:defRPr>
            </a:lvl1pPr>
          </a:lstStyle>
          <a:p>
            <a:pPr lvl="0">
              <a:defRPr sz="1800">
                <a:solidFill>
                  <a:srgbClr val="000000"/>
                </a:solidFill>
              </a:defRPr>
            </a:pPr>
            <a:r>
              <a:rPr sz="8000">
                <a:solidFill>
                  <a:srgbClr val="005EB8"/>
                </a:solidFill>
              </a:rPr>
              <a:t>Title Text</a:t>
            </a:r>
          </a:p>
        </p:txBody>
      </p:sp>
      <p:sp>
        <p:nvSpPr>
          <p:cNvPr id="9" name="Shape 9"/>
          <p:cNvSpPr>
            <a:spLocks noGrp="1"/>
          </p:cNvSpPr>
          <p:nvPr>
            <p:ph type="body" idx="1"/>
          </p:nvPr>
        </p:nvSpPr>
        <p:spPr>
          <a:xfrm>
            <a:off x="609600" y="5025459"/>
            <a:ext cx="9082693" cy="959926"/>
          </a:xfrm>
          <a:prstGeom prst="rect">
            <a:avLst/>
          </a:prstGeom>
        </p:spPr>
        <p:txBody>
          <a:bodyPr lIns="45719" tIns="45719" rIns="45719" bIns="45719" anchor="b">
            <a:noAutofit/>
          </a:bodyPr>
          <a:lstStyle>
            <a:lvl1pPr marL="0" indent="0">
              <a:spcBef>
                <a:spcPts val="600"/>
              </a:spcBef>
              <a:buSzTx/>
              <a:buFontTx/>
              <a:buNone/>
              <a:defRPr sz="2800">
                <a:solidFill>
                  <a:srgbClr val="00ADC6"/>
                </a:solidFill>
                <a:latin typeface="Arial"/>
                <a:ea typeface="Arial"/>
                <a:cs typeface="Arial"/>
                <a:sym typeface="Arial"/>
              </a:defRPr>
            </a:lvl1pPr>
            <a:lvl2pPr marL="790575" indent="-333375">
              <a:spcBef>
                <a:spcPts val="600"/>
              </a:spcBef>
              <a:buSzPct val="100000"/>
              <a:buFontTx/>
              <a:buChar char="•"/>
              <a:defRPr sz="2800">
                <a:solidFill>
                  <a:srgbClr val="00ADC6"/>
                </a:solidFill>
                <a:latin typeface="Arial"/>
                <a:ea typeface="Arial"/>
                <a:cs typeface="Arial"/>
                <a:sym typeface="Arial"/>
              </a:defRPr>
            </a:lvl2pPr>
            <a:lvl3pPr marL="1181100" indent="-266700">
              <a:spcBef>
                <a:spcPts val="600"/>
              </a:spcBef>
              <a:buSzPct val="100000"/>
              <a:buFontTx/>
              <a:defRPr sz="2800">
                <a:solidFill>
                  <a:srgbClr val="00ADC6"/>
                </a:solidFill>
                <a:latin typeface="Arial"/>
                <a:ea typeface="Arial"/>
                <a:cs typeface="Arial"/>
                <a:sym typeface="Arial"/>
              </a:defRPr>
            </a:lvl3pPr>
            <a:lvl4pPr marL="1638300" indent="-266700">
              <a:spcBef>
                <a:spcPts val="600"/>
              </a:spcBef>
              <a:buSzPct val="100000"/>
              <a:buFontTx/>
              <a:buChar char="•"/>
              <a:defRPr sz="2800">
                <a:solidFill>
                  <a:srgbClr val="00ADC6"/>
                </a:solidFill>
                <a:latin typeface="Arial"/>
                <a:ea typeface="Arial"/>
                <a:cs typeface="Arial"/>
                <a:sym typeface="Arial"/>
              </a:defRPr>
            </a:lvl4pPr>
            <a:lvl5pPr marL="2095500" indent="-266700">
              <a:spcBef>
                <a:spcPts val="600"/>
              </a:spcBef>
              <a:buSzPct val="100000"/>
              <a:buFontTx/>
              <a:buChar char="•"/>
              <a:defRPr sz="2800">
                <a:solidFill>
                  <a:srgbClr val="00ADC6"/>
                </a:solidFill>
                <a:latin typeface="Arial"/>
                <a:ea typeface="Arial"/>
                <a:cs typeface="Arial"/>
                <a:sym typeface="Arial"/>
              </a:defRPr>
            </a:lvl5pPr>
          </a:lstStyle>
          <a:p>
            <a:pPr lvl="0">
              <a:defRPr sz="1800">
                <a:solidFill>
                  <a:srgbClr val="000000"/>
                </a:solidFill>
              </a:defRPr>
            </a:pPr>
            <a:r>
              <a:rPr sz="2800">
                <a:solidFill>
                  <a:srgbClr val="00ADC6"/>
                </a:solidFill>
              </a:rPr>
              <a:t>Body Level One</a:t>
            </a:r>
          </a:p>
          <a:p>
            <a:pPr lvl="1">
              <a:defRPr sz="1800">
                <a:solidFill>
                  <a:srgbClr val="000000"/>
                </a:solidFill>
              </a:defRPr>
            </a:pPr>
            <a:r>
              <a:rPr sz="2800">
                <a:solidFill>
                  <a:srgbClr val="00ADC6"/>
                </a:solidFill>
              </a:rPr>
              <a:t>Body Level Two</a:t>
            </a:r>
          </a:p>
          <a:p>
            <a:pPr lvl="2">
              <a:defRPr sz="1800">
                <a:solidFill>
                  <a:srgbClr val="000000"/>
                </a:solidFill>
              </a:defRPr>
            </a:pPr>
            <a:r>
              <a:rPr sz="2800">
                <a:solidFill>
                  <a:srgbClr val="00ADC6"/>
                </a:solidFill>
              </a:rPr>
              <a:t>Body Level Three</a:t>
            </a:r>
          </a:p>
          <a:p>
            <a:pPr lvl="3">
              <a:defRPr sz="1800">
                <a:solidFill>
                  <a:srgbClr val="000000"/>
                </a:solidFill>
              </a:defRPr>
            </a:pPr>
            <a:r>
              <a:rPr sz="2800">
                <a:solidFill>
                  <a:srgbClr val="00ADC6"/>
                </a:solidFill>
              </a:rPr>
              <a:t>Body Level Four</a:t>
            </a:r>
          </a:p>
          <a:p>
            <a:pPr lvl="4">
              <a:defRPr sz="1800">
                <a:solidFill>
                  <a:srgbClr val="000000"/>
                </a:solidFill>
              </a:defRPr>
            </a:pPr>
            <a:r>
              <a:rPr sz="2800">
                <a:solidFill>
                  <a:srgbClr val="00ADC6"/>
                </a:solidFill>
              </a:rPr>
              <a:t>Body Level Five</a:t>
            </a:r>
          </a:p>
        </p:txBody>
      </p:sp>
      <p:sp>
        <p:nvSpPr>
          <p:cNvPr id="10" name="Shape 10"/>
          <p:cNvSpPr/>
          <p:nvPr/>
        </p:nvSpPr>
        <p:spPr>
          <a:xfrm>
            <a:off x="609600" y="6459740"/>
            <a:ext cx="2426541" cy="240872"/>
          </a:xfrm>
          <a:prstGeom prst="rect">
            <a:avLst/>
          </a:prstGeom>
          <a:solidFill>
            <a:srgbClr val="FFFFFF"/>
          </a:solidFill>
          <a:ln w="12700">
            <a:miter lim="400000"/>
          </a:ln>
        </p:spPr>
        <p:txBody>
          <a:bodyPr lIns="0" tIns="0" rIns="0" bIns="0" anchor="ctr"/>
          <a:lstStyle/>
          <a:p>
            <a:pPr lvl="0" algn="ctr" defTabSz="457200"/>
            <a:endParaRPr sz="1800"/>
          </a:p>
        </p:txBody>
      </p:sp>
      <p:pic>
        <p:nvPicPr>
          <p:cNvPr id="11" name="image2.png"/>
          <p:cNvPicPr/>
          <p:nvPr/>
        </p:nvPicPr>
        <p:blipFill>
          <a:blip r:embed="rId3" cstate="screen">
            <a:extLst>
              <a:ext uri="{28A0092B-C50C-407E-A947-70E740481C1C}">
                <a14:useLocalDpi xmlns:a14="http://schemas.microsoft.com/office/drawing/2010/main"/>
              </a:ext>
            </a:extLst>
          </a:blip>
          <a:stretch>
            <a:fillRect/>
          </a:stretch>
        </p:blipFill>
        <p:spPr>
          <a:xfrm>
            <a:off x="10050770" y="5517236"/>
            <a:ext cx="1630565" cy="956326"/>
          </a:xfrm>
          <a:prstGeom prst="rect">
            <a:avLst/>
          </a:prstGeom>
          <a:ln w="12700">
            <a:miter lim="400000"/>
          </a:ln>
        </p:spPr>
      </p:pic>
    </p:spTree>
    <p:extLst>
      <p:ext uri="{BB962C8B-B14F-4D97-AF65-F5344CB8AC3E}">
        <p14:creationId xmlns:p14="http://schemas.microsoft.com/office/powerpoint/2010/main" val="22938099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425203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le Slide 5">
    <p:spTree>
      <p:nvGrpSpPr>
        <p:cNvPr id="1" name=""/>
        <p:cNvGrpSpPr/>
        <p:nvPr/>
      </p:nvGrpSpPr>
      <p:grpSpPr>
        <a:xfrm>
          <a:off x="0" y="0"/>
          <a:ext cx="0" cy="0"/>
          <a:chOff x="0" y="0"/>
          <a:chExt cx="0" cy="0"/>
        </a:xfrm>
      </p:grpSpPr>
      <p:sp>
        <p:nvSpPr>
          <p:cNvPr id="22" name="Shape 22"/>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23"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24" name="image6.jpg" descr="black and white image of male in glasses"/>
          <p:cNvPicPr/>
          <p:nvPr/>
        </p:nvPicPr>
        <p:blipFill>
          <a:blip r:embed="rId3">
            <a:extLst/>
          </a:blip>
          <a:stretch>
            <a:fillRect/>
          </a:stretch>
        </p:blipFill>
        <p:spPr>
          <a:xfrm>
            <a:off x="0" y="0"/>
            <a:ext cx="12192000" cy="6858000"/>
          </a:xfrm>
          <a:prstGeom prst="rect">
            <a:avLst/>
          </a:prstGeom>
          <a:ln w="12700">
            <a:miter lim="400000"/>
          </a:ln>
        </p:spPr>
      </p:pic>
      <p:pic>
        <p:nvPicPr>
          <p:cNvPr id="25" name="image7.png"/>
          <p:cNvPicPr/>
          <p:nvPr/>
        </p:nvPicPr>
        <p:blipFill>
          <a:blip r:embed="rId4">
            <a:extLst/>
          </a:blip>
          <a:stretch>
            <a:fillRect/>
          </a:stretch>
        </p:blipFill>
        <p:spPr>
          <a:xfrm>
            <a:off x="0" y="0"/>
            <a:ext cx="12192000" cy="6858000"/>
          </a:xfrm>
          <a:prstGeom prst="rect">
            <a:avLst/>
          </a:prstGeom>
          <a:ln w="12700">
            <a:miter lim="400000"/>
          </a:ln>
        </p:spPr>
      </p:pic>
      <p:sp>
        <p:nvSpPr>
          <p:cNvPr id="26" name="Shape 26"/>
          <p:cNvSpPr>
            <a:spLocks noGrp="1"/>
          </p:cNvSpPr>
          <p:nvPr>
            <p:ph type="body" idx="1"/>
          </p:nvPr>
        </p:nvSpPr>
        <p:spPr>
          <a:xfrm>
            <a:off x="7177017" y="3632849"/>
            <a:ext cx="4511121" cy="999980"/>
          </a:xfrm>
          <a:prstGeom prst="rect">
            <a:avLst/>
          </a:prstGeom>
        </p:spPr>
        <p:txBody>
          <a:bodyPr lIns="45719" tIns="45719" rIns="45719" bIns="45719" anchor="b"/>
          <a:lstStyle>
            <a:lvl1pPr marL="0" indent="0">
              <a:spcBef>
                <a:spcPts val="600"/>
              </a:spcBef>
              <a:buSzTx/>
              <a:buFontTx/>
              <a:buNone/>
              <a:defRPr sz="2800">
                <a:solidFill>
                  <a:srgbClr val="003087"/>
                </a:solidFill>
                <a:latin typeface="Arial"/>
                <a:ea typeface="Arial"/>
                <a:cs typeface="Arial"/>
                <a:sym typeface="Arial"/>
              </a:defRPr>
            </a:lvl1pPr>
            <a:lvl2pPr marL="790575" indent="-333375">
              <a:spcBef>
                <a:spcPts val="600"/>
              </a:spcBef>
              <a:buSzPct val="100000"/>
              <a:buFontTx/>
              <a:buChar char="•"/>
              <a:defRPr sz="2800">
                <a:solidFill>
                  <a:srgbClr val="003087"/>
                </a:solidFill>
                <a:latin typeface="Arial"/>
                <a:ea typeface="Arial"/>
                <a:cs typeface="Arial"/>
                <a:sym typeface="Arial"/>
              </a:defRPr>
            </a:lvl2pPr>
            <a:lvl3pPr marL="1181100" indent="-266700">
              <a:spcBef>
                <a:spcPts val="600"/>
              </a:spcBef>
              <a:buSzPct val="100000"/>
              <a:buFontTx/>
              <a:defRPr sz="2800">
                <a:solidFill>
                  <a:srgbClr val="003087"/>
                </a:solidFill>
                <a:latin typeface="Arial"/>
                <a:ea typeface="Arial"/>
                <a:cs typeface="Arial"/>
                <a:sym typeface="Arial"/>
              </a:defRPr>
            </a:lvl3pPr>
            <a:lvl4pPr marL="1638300" indent="-266700">
              <a:spcBef>
                <a:spcPts val="600"/>
              </a:spcBef>
              <a:buSzPct val="100000"/>
              <a:buFontTx/>
              <a:buChar char="•"/>
              <a:defRPr sz="2800">
                <a:solidFill>
                  <a:srgbClr val="003087"/>
                </a:solidFill>
                <a:latin typeface="Arial"/>
                <a:ea typeface="Arial"/>
                <a:cs typeface="Arial"/>
                <a:sym typeface="Arial"/>
              </a:defRPr>
            </a:lvl4pPr>
            <a:lvl5pPr marL="2095500" indent="-266700">
              <a:spcBef>
                <a:spcPts val="600"/>
              </a:spcBef>
              <a:buSzPct val="100000"/>
              <a:buFontTx/>
              <a:buChar char="•"/>
              <a:defRPr sz="2800">
                <a:solidFill>
                  <a:srgbClr val="003087"/>
                </a:solidFill>
                <a:latin typeface="Arial"/>
                <a:ea typeface="Arial"/>
                <a:cs typeface="Arial"/>
                <a:sym typeface="Arial"/>
              </a:defRPr>
            </a:lvl5pPr>
          </a:lstStyle>
          <a:p>
            <a:pPr lvl="0">
              <a:defRPr sz="1800">
                <a:solidFill>
                  <a:srgbClr val="000000"/>
                </a:solidFill>
              </a:defRPr>
            </a:pPr>
            <a:r>
              <a:rPr sz="2800">
                <a:solidFill>
                  <a:srgbClr val="003087"/>
                </a:solidFill>
              </a:rPr>
              <a:t>Body Level One</a:t>
            </a:r>
          </a:p>
          <a:p>
            <a:pPr lvl="1">
              <a:defRPr sz="1800">
                <a:solidFill>
                  <a:srgbClr val="000000"/>
                </a:solidFill>
              </a:defRPr>
            </a:pPr>
            <a:r>
              <a:rPr sz="2800">
                <a:solidFill>
                  <a:srgbClr val="003087"/>
                </a:solidFill>
              </a:rPr>
              <a:t>Body Level Two</a:t>
            </a:r>
          </a:p>
          <a:p>
            <a:pPr lvl="2">
              <a:defRPr sz="1800">
                <a:solidFill>
                  <a:srgbClr val="000000"/>
                </a:solidFill>
              </a:defRPr>
            </a:pPr>
            <a:r>
              <a:rPr sz="2800">
                <a:solidFill>
                  <a:srgbClr val="003087"/>
                </a:solidFill>
              </a:rPr>
              <a:t>Body Level Three</a:t>
            </a:r>
          </a:p>
          <a:p>
            <a:pPr lvl="3">
              <a:defRPr sz="1800">
                <a:solidFill>
                  <a:srgbClr val="000000"/>
                </a:solidFill>
              </a:defRPr>
            </a:pPr>
            <a:r>
              <a:rPr sz="2800">
                <a:solidFill>
                  <a:srgbClr val="003087"/>
                </a:solidFill>
              </a:rPr>
              <a:t>Body Level Four</a:t>
            </a:r>
          </a:p>
          <a:p>
            <a:pPr lvl="4">
              <a:defRPr sz="1800">
                <a:solidFill>
                  <a:srgbClr val="000000"/>
                </a:solidFill>
              </a:defRPr>
            </a:pPr>
            <a:r>
              <a:rPr sz="2800">
                <a:solidFill>
                  <a:srgbClr val="003087"/>
                </a:solidFill>
              </a:rPr>
              <a:t>Body Level Five</a:t>
            </a:r>
          </a:p>
        </p:txBody>
      </p:sp>
      <p:sp>
        <p:nvSpPr>
          <p:cNvPr id="27" name="Shape 27"/>
          <p:cNvSpPr>
            <a:spLocks noGrp="1"/>
          </p:cNvSpPr>
          <p:nvPr>
            <p:ph type="title"/>
          </p:nvPr>
        </p:nvSpPr>
        <p:spPr>
          <a:xfrm>
            <a:off x="7177019" y="1463660"/>
            <a:ext cx="4714319" cy="2169191"/>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pic>
        <p:nvPicPr>
          <p:cNvPr id="28"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199353281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2_Title Slide 5">
    <p:spTree>
      <p:nvGrpSpPr>
        <p:cNvPr id="1" name=""/>
        <p:cNvGrpSpPr/>
        <p:nvPr/>
      </p:nvGrpSpPr>
      <p:grpSpPr>
        <a:xfrm>
          <a:off x="0" y="0"/>
          <a:ext cx="0" cy="0"/>
          <a:chOff x="0" y="0"/>
          <a:chExt cx="0" cy="0"/>
        </a:xfrm>
      </p:grpSpPr>
      <p:sp>
        <p:nvSpPr>
          <p:cNvPr id="30" name="Shape 30"/>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31"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32" name="image8.png"/>
          <p:cNvPicPr/>
          <p:nvPr/>
        </p:nvPicPr>
        <p:blipFill>
          <a:blip r:embed="rId3">
            <a:extLst/>
          </a:blip>
          <a:stretch>
            <a:fillRect/>
          </a:stretch>
        </p:blipFill>
        <p:spPr>
          <a:xfrm>
            <a:off x="0" y="0"/>
            <a:ext cx="12192000" cy="6858000"/>
          </a:xfrm>
          <a:prstGeom prst="rect">
            <a:avLst/>
          </a:prstGeom>
          <a:ln w="12700">
            <a:miter lim="400000"/>
          </a:ln>
        </p:spPr>
      </p:pic>
      <p:sp>
        <p:nvSpPr>
          <p:cNvPr id="33" name="Shape 33"/>
          <p:cNvSpPr>
            <a:spLocks noGrp="1"/>
          </p:cNvSpPr>
          <p:nvPr>
            <p:ph type="body" idx="1"/>
          </p:nvPr>
        </p:nvSpPr>
        <p:spPr>
          <a:xfrm>
            <a:off x="7703738" y="4528683"/>
            <a:ext cx="4343217" cy="1048691"/>
          </a:xfrm>
          <a:prstGeom prst="rect">
            <a:avLst/>
          </a:prstGeom>
        </p:spPr>
        <p:txBody>
          <a:bodyPr lIns="45719" tIns="45719" rIns="45719" bIns="45719" anchor="b"/>
          <a:lstStyle>
            <a:lvl1pPr marL="0" indent="0">
              <a:spcBef>
                <a:spcPts val="600"/>
              </a:spcBef>
              <a:buSzTx/>
              <a:buFontTx/>
              <a:buNone/>
              <a:defRPr sz="2800">
                <a:solidFill>
                  <a:srgbClr val="003087"/>
                </a:solidFill>
                <a:latin typeface="Arial"/>
                <a:ea typeface="Arial"/>
                <a:cs typeface="Arial"/>
                <a:sym typeface="Arial"/>
              </a:defRPr>
            </a:lvl1pPr>
            <a:lvl2pPr marL="790575" indent="-333375">
              <a:spcBef>
                <a:spcPts val="600"/>
              </a:spcBef>
              <a:buSzPct val="100000"/>
              <a:buFontTx/>
              <a:buChar char="•"/>
              <a:defRPr sz="2800">
                <a:solidFill>
                  <a:srgbClr val="003087"/>
                </a:solidFill>
                <a:latin typeface="Arial"/>
                <a:ea typeface="Arial"/>
                <a:cs typeface="Arial"/>
                <a:sym typeface="Arial"/>
              </a:defRPr>
            </a:lvl2pPr>
            <a:lvl3pPr marL="1181100" indent="-266700">
              <a:spcBef>
                <a:spcPts val="600"/>
              </a:spcBef>
              <a:buSzPct val="100000"/>
              <a:buFontTx/>
              <a:defRPr sz="2800">
                <a:solidFill>
                  <a:srgbClr val="003087"/>
                </a:solidFill>
                <a:latin typeface="Arial"/>
                <a:ea typeface="Arial"/>
                <a:cs typeface="Arial"/>
                <a:sym typeface="Arial"/>
              </a:defRPr>
            </a:lvl3pPr>
            <a:lvl4pPr marL="1638300" indent="-266700">
              <a:spcBef>
                <a:spcPts val="600"/>
              </a:spcBef>
              <a:buSzPct val="100000"/>
              <a:buFontTx/>
              <a:buChar char="•"/>
              <a:defRPr sz="2800">
                <a:solidFill>
                  <a:srgbClr val="003087"/>
                </a:solidFill>
                <a:latin typeface="Arial"/>
                <a:ea typeface="Arial"/>
                <a:cs typeface="Arial"/>
                <a:sym typeface="Arial"/>
              </a:defRPr>
            </a:lvl4pPr>
            <a:lvl5pPr marL="2095500" indent="-266700">
              <a:spcBef>
                <a:spcPts val="600"/>
              </a:spcBef>
              <a:buSzPct val="100000"/>
              <a:buFontTx/>
              <a:buChar char="•"/>
              <a:defRPr sz="2800">
                <a:solidFill>
                  <a:srgbClr val="003087"/>
                </a:solidFill>
                <a:latin typeface="Arial"/>
                <a:ea typeface="Arial"/>
                <a:cs typeface="Arial"/>
                <a:sym typeface="Arial"/>
              </a:defRPr>
            </a:lvl5pPr>
          </a:lstStyle>
          <a:p>
            <a:pPr lvl="0">
              <a:defRPr sz="1800">
                <a:solidFill>
                  <a:srgbClr val="000000"/>
                </a:solidFill>
              </a:defRPr>
            </a:pPr>
            <a:r>
              <a:rPr sz="2800">
                <a:solidFill>
                  <a:srgbClr val="003087"/>
                </a:solidFill>
              </a:rPr>
              <a:t>Body Level One</a:t>
            </a:r>
          </a:p>
          <a:p>
            <a:pPr lvl="1">
              <a:defRPr sz="1800">
                <a:solidFill>
                  <a:srgbClr val="000000"/>
                </a:solidFill>
              </a:defRPr>
            </a:pPr>
            <a:r>
              <a:rPr sz="2800">
                <a:solidFill>
                  <a:srgbClr val="003087"/>
                </a:solidFill>
              </a:rPr>
              <a:t>Body Level Two</a:t>
            </a:r>
          </a:p>
          <a:p>
            <a:pPr lvl="2">
              <a:defRPr sz="1800">
                <a:solidFill>
                  <a:srgbClr val="000000"/>
                </a:solidFill>
              </a:defRPr>
            </a:pPr>
            <a:r>
              <a:rPr sz="2800">
                <a:solidFill>
                  <a:srgbClr val="003087"/>
                </a:solidFill>
              </a:rPr>
              <a:t>Body Level Three</a:t>
            </a:r>
          </a:p>
          <a:p>
            <a:pPr lvl="3">
              <a:defRPr sz="1800">
                <a:solidFill>
                  <a:srgbClr val="000000"/>
                </a:solidFill>
              </a:defRPr>
            </a:pPr>
            <a:r>
              <a:rPr sz="2800">
                <a:solidFill>
                  <a:srgbClr val="003087"/>
                </a:solidFill>
              </a:rPr>
              <a:t>Body Level Four</a:t>
            </a:r>
          </a:p>
          <a:p>
            <a:pPr lvl="4">
              <a:defRPr sz="1800">
                <a:solidFill>
                  <a:srgbClr val="000000"/>
                </a:solidFill>
              </a:defRPr>
            </a:pPr>
            <a:r>
              <a:rPr sz="2800">
                <a:solidFill>
                  <a:srgbClr val="003087"/>
                </a:solidFill>
              </a:rPr>
              <a:t>Body Level Five</a:t>
            </a:r>
          </a:p>
        </p:txBody>
      </p:sp>
      <p:sp>
        <p:nvSpPr>
          <p:cNvPr id="34" name="Shape 34"/>
          <p:cNvSpPr>
            <a:spLocks noGrp="1"/>
          </p:cNvSpPr>
          <p:nvPr>
            <p:ph type="title"/>
          </p:nvPr>
        </p:nvSpPr>
        <p:spPr>
          <a:xfrm>
            <a:off x="7703735" y="1463659"/>
            <a:ext cx="4528784" cy="3065024"/>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pic>
        <p:nvPicPr>
          <p:cNvPr id="35"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252696639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3">
    <p:spTree>
      <p:nvGrpSpPr>
        <p:cNvPr id="1" name=""/>
        <p:cNvGrpSpPr/>
        <p:nvPr/>
      </p:nvGrpSpPr>
      <p:grpSpPr>
        <a:xfrm>
          <a:off x="0" y="0"/>
          <a:ext cx="0" cy="0"/>
          <a:chOff x="0" y="0"/>
          <a:chExt cx="0" cy="0"/>
        </a:xfrm>
      </p:grpSpPr>
      <p:sp>
        <p:nvSpPr>
          <p:cNvPr id="37" name="Shape 37"/>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38"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39" name="image9.jpg" descr="black and white close up image of young lady"/>
          <p:cNvPicPr/>
          <p:nvPr/>
        </p:nvPicPr>
        <p:blipFill>
          <a:blip r:embed="rId3">
            <a:extLst/>
          </a:blip>
          <a:stretch>
            <a:fillRect/>
          </a:stretch>
        </p:blipFill>
        <p:spPr>
          <a:xfrm>
            <a:off x="0" y="0"/>
            <a:ext cx="12192000" cy="6858000"/>
          </a:xfrm>
          <a:prstGeom prst="rect">
            <a:avLst/>
          </a:prstGeom>
          <a:ln w="12700">
            <a:miter lim="400000"/>
          </a:ln>
        </p:spPr>
      </p:pic>
      <p:sp>
        <p:nvSpPr>
          <p:cNvPr id="40" name="Shape 40"/>
          <p:cNvSpPr>
            <a:spLocks noGrp="1"/>
          </p:cNvSpPr>
          <p:nvPr>
            <p:ph type="title"/>
          </p:nvPr>
        </p:nvSpPr>
        <p:spPr>
          <a:xfrm>
            <a:off x="609602" y="467944"/>
            <a:ext cx="4995581" cy="2252800"/>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sp>
        <p:nvSpPr>
          <p:cNvPr id="41" name="Shape 41"/>
          <p:cNvSpPr>
            <a:spLocks noGrp="1"/>
          </p:cNvSpPr>
          <p:nvPr>
            <p:ph type="body" idx="1"/>
          </p:nvPr>
        </p:nvSpPr>
        <p:spPr>
          <a:xfrm>
            <a:off x="609600" y="2720744"/>
            <a:ext cx="4900363" cy="993451"/>
          </a:xfrm>
          <a:prstGeom prst="rect">
            <a:avLst/>
          </a:prstGeom>
        </p:spPr>
        <p:txBody>
          <a:bodyPr lIns="45719" tIns="45719" rIns="45719" bIns="45719" anchor="b"/>
          <a:lstStyle>
            <a:lvl1pPr marL="0" indent="0">
              <a:spcBef>
                <a:spcPts val="600"/>
              </a:spcBef>
              <a:buSzTx/>
              <a:buFontTx/>
              <a:buNone/>
              <a:defRPr sz="2800">
                <a:solidFill>
                  <a:srgbClr val="00A9CE"/>
                </a:solidFill>
                <a:latin typeface="Arial"/>
                <a:ea typeface="Arial"/>
                <a:cs typeface="Arial"/>
                <a:sym typeface="Arial"/>
              </a:defRPr>
            </a:lvl1pPr>
            <a:lvl2pPr marL="790575" indent="-333375">
              <a:spcBef>
                <a:spcPts val="600"/>
              </a:spcBef>
              <a:buSzPct val="100000"/>
              <a:buFontTx/>
              <a:buChar char="•"/>
              <a:defRPr sz="2800">
                <a:solidFill>
                  <a:srgbClr val="00A9CE"/>
                </a:solidFill>
                <a:latin typeface="Arial"/>
                <a:ea typeface="Arial"/>
                <a:cs typeface="Arial"/>
                <a:sym typeface="Arial"/>
              </a:defRPr>
            </a:lvl2pPr>
            <a:lvl3pPr marL="1181100" indent="-266700">
              <a:spcBef>
                <a:spcPts val="600"/>
              </a:spcBef>
              <a:buSzPct val="100000"/>
              <a:buFontTx/>
              <a:defRPr sz="2800">
                <a:solidFill>
                  <a:srgbClr val="00A9CE"/>
                </a:solidFill>
                <a:latin typeface="Arial"/>
                <a:ea typeface="Arial"/>
                <a:cs typeface="Arial"/>
                <a:sym typeface="Arial"/>
              </a:defRPr>
            </a:lvl3pPr>
            <a:lvl4pPr marL="1638300" indent="-266700">
              <a:spcBef>
                <a:spcPts val="600"/>
              </a:spcBef>
              <a:buSzPct val="100000"/>
              <a:buFontTx/>
              <a:buChar char="•"/>
              <a:defRPr sz="2800">
                <a:solidFill>
                  <a:srgbClr val="00A9CE"/>
                </a:solidFill>
                <a:latin typeface="Arial"/>
                <a:ea typeface="Arial"/>
                <a:cs typeface="Arial"/>
                <a:sym typeface="Arial"/>
              </a:defRPr>
            </a:lvl4pPr>
            <a:lvl5pPr marL="2095500" indent="-266700">
              <a:spcBef>
                <a:spcPts val="600"/>
              </a:spcBef>
              <a:buSzPct val="100000"/>
              <a:buFontTx/>
              <a:buChar char="•"/>
              <a:defRPr sz="2800">
                <a:solidFill>
                  <a:srgbClr val="00A9CE"/>
                </a:solidFill>
                <a:latin typeface="Arial"/>
                <a:ea typeface="Arial"/>
                <a:cs typeface="Arial"/>
                <a:sym typeface="Arial"/>
              </a:defRPr>
            </a:lvl5pPr>
          </a:lstStyle>
          <a:p>
            <a:pPr lvl="0">
              <a:defRPr sz="1800">
                <a:solidFill>
                  <a:srgbClr val="000000"/>
                </a:solidFill>
              </a:defRPr>
            </a:pPr>
            <a:r>
              <a:rPr sz="2800">
                <a:solidFill>
                  <a:srgbClr val="00A9CE"/>
                </a:solidFill>
              </a:rPr>
              <a:t>Body Level One</a:t>
            </a:r>
          </a:p>
          <a:p>
            <a:pPr lvl="1">
              <a:defRPr sz="1800">
                <a:solidFill>
                  <a:srgbClr val="000000"/>
                </a:solidFill>
              </a:defRPr>
            </a:pPr>
            <a:r>
              <a:rPr sz="2800">
                <a:solidFill>
                  <a:srgbClr val="00A9CE"/>
                </a:solidFill>
              </a:rPr>
              <a:t>Body Level Two</a:t>
            </a:r>
          </a:p>
          <a:p>
            <a:pPr lvl="2">
              <a:defRPr sz="1800">
                <a:solidFill>
                  <a:srgbClr val="000000"/>
                </a:solidFill>
              </a:defRPr>
            </a:pPr>
            <a:r>
              <a:rPr sz="2800">
                <a:solidFill>
                  <a:srgbClr val="00A9CE"/>
                </a:solidFill>
              </a:rPr>
              <a:t>Body Level Three</a:t>
            </a:r>
          </a:p>
          <a:p>
            <a:pPr lvl="3">
              <a:defRPr sz="1800">
                <a:solidFill>
                  <a:srgbClr val="000000"/>
                </a:solidFill>
              </a:defRPr>
            </a:pPr>
            <a:r>
              <a:rPr sz="2800">
                <a:solidFill>
                  <a:srgbClr val="00A9CE"/>
                </a:solidFill>
              </a:rPr>
              <a:t>Body Level Four</a:t>
            </a:r>
          </a:p>
          <a:p>
            <a:pPr lvl="4">
              <a:defRPr sz="1800">
                <a:solidFill>
                  <a:srgbClr val="000000"/>
                </a:solidFill>
              </a:defRPr>
            </a:pPr>
            <a:r>
              <a:rPr sz="2800">
                <a:solidFill>
                  <a:srgbClr val="00A9CE"/>
                </a:solidFill>
              </a:rPr>
              <a:t>Body Level Five</a:t>
            </a:r>
          </a:p>
        </p:txBody>
      </p:sp>
      <p:pic>
        <p:nvPicPr>
          <p:cNvPr id="42"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353377781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slide 4">
    <p:spTree>
      <p:nvGrpSpPr>
        <p:cNvPr id="1" name=""/>
        <p:cNvGrpSpPr/>
        <p:nvPr/>
      </p:nvGrpSpPr>
      <p:grpSpPr>
        <a:xfrm>
          <a:off x="0" y="0"/>
          <a:ext cx="0" cy="0"/>
          <a:chOff x="0" y="0"/>
          <a:chExt cx="0" cy="0"/>
        </a:xfrm>
      </p:grpSpPr>
      <p:sp>
        <p:nvSpPr>
          <p:cNvPr id="44" name="Shape 44"/>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45"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46" name="image10.jpg" descr="black and white close-up image of male toddler/young boy"/>
          <p:cNvPicPr/>
          <p:nvPr/>
        </p:nvPicPr>
        <p:blipFill>
          <a:blip r:embed="rId3">
            <a:extLst/>
          </a:blip>
          <a:stretch>
            <a:fillRect/>
          </a:stretch>
        </p:blipFill>
        <p:spPr>
          <a:xfrm>
            <a:off x="0" y="0"/>
            <a:ext cx="12192000" cy="6858000"/>
          </a:xfrm>
          <a:prstGeom prst="rect">
            <a:avLst/>
          </a:prstGeom>
          <a:ln w="12700">
            <a:miter lim="400000"/>
          </a:ln>
        </p:spPr>
      </p:pic>
      <p:sp>
        <p:nvSpPr>
          <p:cNvPr id="47" name="Shape 47"/>
          <p:cNvSpPr>
            <a:spLocks noGrp="1"/>
          </p:cNvSpPr>
          <p:nvPr>
            <p:ph type="title"/>
          </p:nvPr>
        </p:nvSpPr>
        <p:spPr>
          <a:xfrm>
            <a:off x="609602" y="2480567"/>
            <a:ext cx="4995581" cy="2314929"/>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sp>
        <p:nvSpPr>
          <p:cNvPr id="48" name="Shape 48"/>
          <p:cNvSpPr>
            <a:spLocks noGrp="1"/>
          </p:cNvSpPr>
          <p:nvPr>
            <p:ph type="body" idx="1"/>
          </p:nvPr>
        </p:nvSpPr>
        <p:spPr>
          <a:xfrm>
            <a:off x="609600" y="4795494"/>
            <a:ext cx="4900363" cy="1145718"/>
          </a:xfrm>
          <a:prstGeom prst="rect">
            <a:avLst/>
          </a:prstGeom>
        </p:spPr>
        <p:txBody>
          <a:bodyPr lIns="45719" tIns="45719" rIns="45719" bIns="45719" anchor="b"/>
          <a:lstStyle>
            <a:lvl1pPr marL="0" indent="0">
              <a:spcBef>
                <a:spcPts val="600"/>
              </a:spcBef>
              <a:buSzTx/>
              <a:buFontTx/>
              <a:buNone/>
              <a:defRPr sz="2800">
                <a:solidFill>
                  <a:srgbClr val="00A9CE"/>
                </a:solidFill>
                <a:latin typeface="Arial"/>
                <a:ea typeface="Arial"/>
                <a:cs typeface="Arial"/>
                <a:sym typeface="Arial"/>
              </a:defRPr>
            </a:lvl1pPr>
            <a:lvl2pPr marL="790575" indent="-333375">
              <a:spcBef>
                <a:spcPts val="600"/>
              </a:spcBef>
              <a:buSzPct val="100000"/>
              <a:buFontTx/>
              <a:buChar char="•"/>
              <a:defRPr sz="2800">
                <a:solidFill>
                  <a:srgbClr val="00A9CE"/>
                </a:solidFill>
                <a:latin typeface="Arial"/>
                <a:ea typeface="Arial"/>
                <a:cs typeface="Arial"/>
                <a:sym typeface="Arial"/>
              </a:defRPr>
            </a:lvl2pPr>
            <a:lvl3pPr marL="1181100" indent="-266700">
              <a:spcBef>
                <a:spcPts val="600"/>
              </a:spcBef>
              <a:buSzPct val="100000"/>
              <a:buFontTx/>
              <a:defRPr sz="2800">
                <a:solidFill>
                  <a:srgbClr val="00A9CE"/>
                </a:solidFill>
                <a:latin typeface="Arial"/>
                <a:ea typeface="Arial"/>
                <a:cs typeface="Arial"/>
                <a:sym typeface="Arial"/>
              </a:defRPr>
            </a:lvl3pPr>
            <a:lvl4pPr marL="1638300" indent="-266700">
              <a:spcBef>
                <a:spcPts val="600"/>
              </a:spcBef>
              <a:buSzPct val="100000"/>
              <a:buFontTx/>
              <a:buChar char="•"/>
              <a:defRPr sz="2800">
                <a:solidFill>
                  <a:srgbClr val="00A9CE"/>
                </a:solidFill>
                <a:latin typeface="Arial"/>
                <a:ea typeface="Arial"/>
                <a:cs typeface="Arial"/>
                <a:sym typeface="Arial"/>
              </a:defRPr>
            </a:lvl4pPr>
            <a:lvl5pPr marL="2095500" indent="-266700">
              <a:spcBef>
                <a:spcPts val="600"/>
              </a:spcBef>
              <a:buSzPct val="100000"/>
              <a:buFontTx/>
              <a:buChar char="•"/>
              <a:defRPr sz="2800">
                <a:solidFill>
                  <a:srgbClr val="00A9CE"/>
                </a:solidFill>
                <a:latin typeface="Arial"/>
                <a:ea typeface="Arial"/>
                <a:cs typeface="Arial"/>
                <a:sym typeface="Arial"/>
              </a:defRPr>
            </a:lvl5pPr>
          </a:lstStyle>
          <a:p>
            <a:pPr lvl="0">
              <a:defRPr sz="1800">
                <a:solidFill>
                  <a:srgbClr val="000000"/>
                </a:solidFill>
              </a:defRPr>
            </a:pPr>
            <a:r>
              <a:rPr sz="2800">
                <a:solidFill>
                  <a:srgbClr val="00A9CE"/>
                </a:solidFill>
              </a:rPr>
              <a:t>Body Level One</a:t>
            </a:r>
          </a:p>
          <a:p>
            <a:pPr lvl="1">
              <a:defRPr sz="1800">
                <a:solidFill>
                  <a:srgbClr val="000000"/>
                </a:solidFill>
              </a:defRPr>
            </a:pPr>
            <a:r>
              <a:rPr sz="2800">
                <a:solidFill>
                  <a:srgbClr val="00A9CE"/>
                </a:solidFill>
              </a:rPr>
              <a:t>Body Level Two</a:t>
            </a:r>
          </a:p>
          <a:p>
            <a:pPr lvl="2">
              <a:defRPr sz="1800">
                <a:solidFill>
                  <a:srgbClr val="000000"/>
                </a:solidFill>
              </a:defRPr>
            </a:pPr>
            <a:r>
              <a:rPr sz="2800">
                <a:solidFill>
                  <a:srgbClr val="00A9CE"/>
                </a:solidFill>
              </a:rPr>
              <a:t>Body Level Three</a:t>
            </a:r>
          </a:p>
          <a:p>
            <a:pPr lvl="3">
              <a:defRPr sz="1800">
                <a:solidFill>
                  <a:srgbClr val="000000"/>
                </a:solidFill>
              </a:defRPr>
            </a:pPr>
            <a:r>
              <a:rPr sz="2800">
                <a:solidFill>
                  <a:srgbClr val="00A9CE"/>
                </a:solidFill>
              </a:rPr>
              <a:t>Body Level Four</a:t>
            </a:r>
          </a:p>
          <a:p>
            <a:pPr lvl="4">
              <a:defRPr sz="1800">
                <a:solidFill>
                  <a:srgbClr val="000000"/>
                </a:solidFill>
              </a:defRPr>
            </a:pPr>
            <a:r>
              <a:rPr sz="2800">
                <a:solidFill>
                  <a:srgbClr val="00A9CE"/>
                </a:solidFill>
              </a:rPr>
              <a:t>Body Level Five</a:t>
            </a:r>
          </a:p>
        </p:txBody>
      </p:sp>
      <p:pic>
        <p:nvPicPr>
          <p:cNvPr id="49"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60628830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Slide 5">
    <p:spTree>
      <p:nvGrpSpPr>
        <p:cNvPr id="1" name=""/>
        <p:cNvGrpSpPr/>
        <p:nvPr/>
      </p:nvGrpSpPr>
      <p:grpSpPr>
        <a:xfrm>
          <a:off x="0" y="0"/>
          <a:ext cx="0" cy="0"/>
          <a:chOff x="0" y="0"/>
          <a:chExt cx="0" cy="0"/>
        </a:xfrm>
      </p:grpSpPr>
      <p:sp>
        <p:nvSpPr>
          <p:cNvPr id="51" name="Shape 51"/>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52"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53" name="image6.jpg" descr="black and white image of male in glasses"/>
          <p:cNvPicPr/>
          <p:nvPr/>
        </p:nvPicPr>
        <p:blipFill>
          <a:blip r:embed="rId3">
            <a:extLst/>
          </a:blip>
          <a:stretch>
            <a:fillRect/>
          </a:stretch>
        </p:blipFill>
        <p:spPr>
          <a:xfrm>
            <a:off x="0" y="0"/>
            <a:ext cx="12192000" cy="6858000"/>
          </a:xfrm>
          <a:prstGeom prst="rect">
            <a:avLst/>
          </a:prstGeom>
          <a:ln w="12700">
            <a:miter lim="400000"/>
          </a:ln>
        </p:spPr>
      </p:pic>
      <p:sp>
        <p:nvSpPr>
          <p:cNvPr id="54" name="Shape 54"/>
          <p:cNvSpPr>
            <a:spLocks noGrp="1"/>
          </p:cNvSpPr>
          <p:nvPr>
            <p:ph type="body" idx="1"/>
          </p:nvPr>
        </p:nvSpPr>
        <p:spPr>
          <a:xfrm>
            <a:off x="7177017" y="3632849"/>
            <a:ext cx="4511121" cy="999980"/>
          </a:xfrm>
          <a:prstGeom prst="rect">
            <a:avLst/>
          </a:prstGeom>
        </p:spPr>
        <p:txBody>
          <a:bodyPr lIns="45719" tIns="45719" rIns="45719" bIns="45719" anchor="b"/>
          <a:lstStyle>
            <a:lvl1pPr marL="0" indent="0">
              <a:spcBef>
                <a:spcPts val="600"/>
              </a:spcBef>
              <a:buSzTx/>
              <a:buFontTx/>
              <a:buNone/>
              <a:defRPr sz="2800">
                <a:solidFill>
                  <a:srgbClr val="003087"/>
                </a:solidFill>
                <a:latin typeface="Arial"/>
                <a:ea typeface="Arial"/>
                <a:cs typeface="Arial"/>
                <a:sym typeface="Arial"/>
              </a:defRPr>
            </a:lvl1pPr>
            <a:lvl2pPr marL="790575" indent="-333375">
              <a:spcBef>
                <a:spcPts val="600"/>
              </a:spcBef>
              <a:buSzPct val="100000"/>
              <a:buFontTx/>
              <a:buChar char="•"/>
              <a:defRPr sz="2800">
                <a:solidFill>
                  <a:srgbClr val="003087"/>
                </a:solidFill>
                <a:latin typeface="Arial"/>
                <a:ea typeface="Arial"/>
                <a:cs typeface="Arial"/>
                <a:sym typeface="Arial"/>
              </a:defRPr>
            </a:lvl2pPr>
            <a:lvl3pPr marL="1181100" indent="-266700">
              <a:spcBef>
                <a:spcPts val="600"/>
              </a:spcBef>
              <a:buSzPct val="100000"/>
              <a:buFontTx/>
              <a:defRPr sz="2800">
                <a:solidFill>
                  <a:srgbClr val="003087"/>
                </a:solidFill>
                <a:latin typeface="Arial"/>
                <a:ea typeface="Arial"/>
                <a:cs typeface="Arial"/>
                <a:sym typeface="Arial"/>
              </a:defRPr>
            </a:lvl3pPr>
            <a:lvl4pPr marL="1638300" indent="-266700">
              <a:spcBef>
                <a:spcPts val="600"/>
              </a:spcBef>
              <a:buSzPct val="100000"/>
              <a:buFontTx/>
              <a:buChar char="•"/>
              <a:defRPr sz="2800">
                <a:solidFill>
                  <a:srgbClr val="003087"/>
                </a:solidFill>
                <a:latin typeface="Arial"/>
                <a:ea typeface="Arial"/>
                <a:cs typeface="Arial"/>
                <a:sym typeface="Arial"/>
              </a:defRPr>
            </a:lvl4pPr>
            <a:lvl5pPr marL="2095500" indent="-266700">
              <a:spcBef>
                <a:spcPts val="600"/>
              </a:spcBef>
              <a:buSzPct val="100000"/>
              <a:buFontTx/>
              <a:buChar char="•"/>
              <a:defRPr sz="2800">
                <a:solidFill>
                  <a:srgbClr val="003087"/>
                </a:solidFill>
                <a:latin typeface="Arial"/>
                <a:ea typeface="Arial"/>
                <a:cs typeface="Arial"/>
                <a:sym typeface="Arial"/>
              </a:defRPr>
            </a:lvl5pPr>
          </a:lstStyle>
          <a:p>
            <a:pPr lvl="0">
              <a:defRPr sz="1800">
                <a:solidFill>
                  <a:srgbClr val="000000"/>
                </a:solidFill>
              </a:defRPr>
            </a:pPr>
            <a:r>
              <a:rPr sz="2800">
                <a:solidFill>
                  <a:srgbClr val="003087"/>
                </a:solidFill>
              </a:rPr>
              <a:t>Body Level One</a:t>
            </a:r>
          </a:p>
          <a:p>
            <a:pPr lvl="1">
              <a:defRPr sz="1800">
                <a:solidFill>
                  <a:srgbClr val="000000"/>
                </a:solidFill>
              </a:defRPr>
            </a:pPr>
            <a:r>
              <a:rPr sz="2800">
                <a:solidFill>
                  <a:srgbClr val="003087"/>
                </a:solidFill>
              </a:rPr>
              <a:t>Body Level Two</a:t>
            </a:r>
          </a:p>
          <a:p>
            <a:pPr lvl="2">
              <a:defRPr sz="1800">
                <a:solidFill>
                  <a:srgbClr val="000000"/>
                </a:solidFill>
              </a:defRPr>
            </a:pPr>
            <a:r>
              <a:rPr sz="2800">
                <a:solidFill>
                  <a:srgbClr val="003087"/>
                </a:solidFill>
              </a:rPr>
              <a:t>Body Level Three</a:t>
            </a:r>
          </a:p>
          <a:p>
            <a:pPr lvl="3">
              <a:defRPr sz="1800">
                <a:solidFill>
                  <a:srgbClr val="000000"/>
                </a:solidFill>
              </a:defRPr>
            </a:pPr>
            <a:r>
              <a:rPr sz="2800">
                <a:solidFill>
                  <a:srgbClr val="003087"/>
                </a:solidFill>
              </a:rPr>
              <a:t>Body Level Four</a:t>
            </a:r>
          </a:p>
          <a:p>
            <a:pPr lvl="4">
              <a:defRPr sz="1800">
                <a:solidFill>
                  <a:srgbClr val="000000"/>
                </a:solidFill>
              </a:defRPr>
            </a:pPr>
            <a:r>
              <a:rPr sz="2800">
                <a:solidFill>
                  <a:srgbClr val="003087"/>
                </a:solidFill>
              </a:rPr>
              <a:t>Body Level Five</a:t>
            </a:r>
          </a:p>
        </p:txBody>
      </p:sp>
      <p:sp>
        <p:nvSpPr>
          <p:cNvPr id="55" name="Shape 55"/>
          <p:cNvSpPr>
            <a:spLocks noGrp="1"/>
          </p:cNvSpPr>
          <p:nvPr>
            <p:ph type="title"/>
          </p:nvPr>
        </p:nvSpPr>
        <p:spPr>
          <a:xfrm>
            <a:off x="7177019" y="1463660"/>
            <a:ext cx="4714319" cy="2169191"/>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pic>
        <p:nvPicPr>
          <p:cNvPr id="56"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228051299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6">
    <p:spTree>
      <p:nvGrpSpPr>
        <p:cNvPr id="1" name=""/>
        <p:cNvGrpSpPr/>
        <p:nvPr/>
      </p:nvGrpSpPr>
      <p:grpSpPr>
        <a:xfrm>
          <a:off x="0" y="0"/>
          <a:ext cx="0" cy="0"/>
          <a:chOff x="0" y="0"/>
          <a:chExt cx="0" cy="0"/>
        </a:xfrm>
      </p:grpSpPr>
      <p:sp>
        <p:nvSpPr>
          <p:cNvPr id="58" name="Shape 58"/>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59"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60" name="image11.jpg" descr="black and white close-up image of female nurse"/>
          <p:cNvPicPr/>
          <p:nvPr/>
        </p:nvPicPr>
        <p:blipFill>
          <a:blip r:embed="rId3">
            <a:extLst/>
          </a:blip>
          <a:stretch>
            <a:fillRect/>
          </a:stretch>
        </p:blipFill>
        <p:spPr>
          <a:xfrm>
            <a:off x="0" y="0"/>
            <a:ext cx="12192000" cy="6858000"/>
          </a:xfrm>
          <a:prstGeom prst="rect">
            <a:avLst/>
          </a:prstGeom>
          <a:ln w="12700">
            <a:miter lim="400000"/>
          </a:ln>
        </p:spPr>
      </p:pic>
      <p:sp>
        <p:nvSpPr>
          <p:cNvPr id="61" name="Shape 61"/>
          <p:cNvSpPr>
            <a:spLocks noGrp="1"/>
          </p:cNvSpPr>
          <p:nvPr>
            <p:ph type="title"/>
          </p:nvPr>
        </p:nvSpPr>
        <p:spPr>
          <a:xfrm>
            <a:off x="609602" y="2480567"/>
            <a:ext cx="4995581" cy="2314929"/>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sp>
        <p:nvSpPr>
          <p:cNvPr id="62" name="Shape 62"/>
          <p:cNvSpPr>
            <a:spLocks noGrp="1"/>
          </p:cNvSpPr>
          <p:nvPr>
            <p:ph type="body" idx="1"/>
          </p:nvPr>
        </p:nvSpPr>
        <p:spPr>
          <a:xfrm>
            <a:off x="609600" y="4795494"/>
            <a:ext cx="4900363" cy="1145718"/>
          </a:xfrm>
          <a:prstGeom prst="rect">
            <a:avLst/>
          </a:prstGeom>
        </p:spPr>
        <p:txBody>
          <a:bodyPr lIns="45719" tIns="45719" rIns="45719" bIns="45719" anchor="b"/>
          <a:lstStyle>
            <a:lvl1pPr marL="0" indent="0">
              <a:spcBef>
                <a:spcPts val="600"/>
              </a:spcBef>
              <a:buSzTx/>
              <a:buFontTx/>
              <a:buNone/>
              <a:defRPr sz="2800">
                <a:solidFill>
                  <a:srgbClr val="00A9CE"/>
                </a:solidFill>
                <a:latin typeface="Arial"/>
                <a:ea typeface="Arial"/>
                <a:cs typeface="Arial"/>
                <a:sym typeface="Arial"/>
              </a:defRPr>
            </a:lvl1pPr>
            <a:lvl2pPr marL="790575" indent="-333375">
              <a:spcBef>
                <a:spcPts val="600"/>
              </a:spcBef>
              <a:buSzPct val="100000"/>
              <a:buFontTx/>
              <a:buChar char="•"/>
              <a:defRPr sz="2800">
                <a:solidFill>
                  <a:srgbClr val="00A9CE"/>
                </a:solidFill>
                <a:latin typeface="Arial"/>
                <a:ea typeface="Arial"/>
                <a:cs typeface="Arial"/>
                <a:sym typeface="Arial"/>
              </a:defRPr>
            </a:lvl2pPr>
            <a:lvl3pPr marL="1181100" indent="-266700">
              <a:spcBef>
                <a:spcPts val="600"/>
              </a:spcBef>
              <a:buSzPct val="100000"/>
              <a:buFontTx/>
              <a:defRPr sz="2800">
                <a:solidFill>
                  <a:srgbClr val="00A9CE"/>
                </a:solidFill>
                <a:latin typeface="Arial"/>
                <a:ea typeface="Arial"/>
                <a:cs typeface="Arial"/>
                <a:sym typeface="Arial"/>
              </a:defRPr>
            </a:lvl3pPr>
            <a:lvl4pPr marL="1638300" indent="-266700">
              <a:spcBef>
                <a:spcPts val="600"/>
              </a:spcBef>
              <a:buSzPct val="100000"/>
              <a:buFontTx/>
              <a:buChar char="•"/>
              <a:defRPr sz="2800">
                <a:solidFill>
                  <a:srgbClr val="00A9CE"/>
                </a:solidFill>
                <a:latin typeface="Arial"/>
                <a:ea typeface="Arial"/>
                <a:cs typeface="Arial"/>
                <a:sym typeface="Arial"/>
              </a:defRPr>
            </a:lvl4pPr>
            <a:lvl5pPr marL="2095500" indent="-266700">
              <a:spcBef>
                <a:spcPts val="600"/>
              </a:spcBef>
              <a:buSzPct val="100000"/>
              <a:buFontTx/>
              <a:buChar char="•"/>
              <a:defRPr sz="2800">
                <a:solidFill>
                  <a:srgbClr val="00A9CE"/>
                </a:solidFill>
                <a:latin typeface="Arial"/>
                <a:ea typeface="Arial"/>
                <a:cs typeface="Arial"/>
                <a:sym typeface="Arial"/>
              </a:defRPr>
            </a:lvl5pPr>
          </a:lstStyle>
          <a:p>
            <a:pPr lvl="0">
              <a:defRPr sz="1800">
                <a:solidFill>
                  <a:srgbClr val="000000"/>
                </a:solidFill>
              </a:defRPr>
            </a:pPr>
            <a:r>
              <a:rPr sz="2800">
                <a:solidFill>
                  <a:srgbClr val="00A9CE"/>
                </a:solidFill>
              </a:rPr>
              <a:t>Body Level One</a:t>
            </a:r>
          </a:p>
          <a:p>
            <a:pPr lvl="1">
              <a:defRPr sz="1800">
                <a:solidFill>
                  <a:srgbClr val="000000"/>
                </a:solidFill>
              </a:defRPr>
            </a:pPr>
            <a:r>
              <a:rPr sz="2800">
                <a:solidFill>
                  <a:srgbClr val="00A9CE"/>
                </a:solidFill>
              </a:rPr>
              <a:t>Body Level Two</a:t>
            </a:r>
          </a:p>
          <a:p>
            <a:pPr lvl="2">
              <a:defRPr sz="1800">
                <a:solidFill>
                  <a:srgbClr val="000000"/>
                </a:solidFill>
              </a:defRPr>
            </a:pPr>
            <a:r>
              <a:rPr sz="2800">
                <a:solidFill>
                  <a:srgbClr val="00A9CE"/>
                </a:solidFill>
              </a:rPr>
              <a:t>Body Level Three</a:t>
            </a:r>
          </a:p>
          <a:p>
            <a:pPr lvl="3">
              <a:defRPr sz="1800">
                <a:solidFill>
                  <a:srgbClr val="000000"/>
                </a:solidFill>
              </a:defRPr>
            </a:pPr>
            <a:r>
              <a:rPr sz="2800">
                <a:solidFill>
                  <a:srgbClr val="00A9CE"/>
                </a:solidFill>
              </a:rPr>
              <a:t>Body Level Four</a:t>
            </a:r>
          </a:p>
          <a:p>
            <a:pPr lvl="4">
              <a:defRPr sz="1800">
                <a:solidFill>
                  <a:srgbClr val="000000"/>
                </a:solidFill>
              </a:defRPr>
            </a:pPr>
            <a:r>
              <a:rPr sz="2800">
                <a:solidFill>
                  <a:srgbClr val="00A9CE"/>
                </a:solidFill>
              </a:rPr>
              <a:t>Body Level Five</a:t>
            </a:r>
          </a:p>
        </p:txBody>
      </p:sp>
      <p:pic>
        <p:nvPicPr>
          <p:cNvPr id="63"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322467200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7">
    <p:spTree>
      <p:nvGrpSpPr>
        <p:cNvPr id="1" name=""/>
        <p:cNvGrpSpPr/>
        <p:nvPr/>
      </p:nvGrpSpPr>
      <p:grpSpPr>
        <a:xfrm>
          <a:off x="0" y="0"/>
          <a:ext cx="0" cy="0"/>
          <a:chOff x="0" y="0"/>
          <a:chExt cx="0" cy="0"/>
        </a:xfrm>
      </p:grpSpPr>
      <p:sp>
        <p:nvSpPr>
          <p:cNvPr id="65" name="Shape 65"/>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66"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67" name="image12.jpg" descr="black and white image close-up image of male"/>
          <p:cNvPicPr/>
          <p:nvPr/>
        </p:nvPicPr>
        <p:blipFill>
          <a:blip r:embed="rId3">
            <a:extLst/>
          </a:blip>
          <a:stretch>
            <a:fillRect/>
          </a:stretch>
        </p:blipFill>
        <p:spPr>
          <a:xfrm>
            <a:off x="0" y="0"/>
            <a:ext cx="12192000" cy="6858000"/>
          </a:xfrm>
          <a:prstGeom prst="rect">
            <a:avLst/>
          </a:prstGeom>
          <a:ln w="12700">
            <a:miter lim="400000"/>
          </a:ln>
        </p:spPr>
      </p:pic>
      <p:sp>
        <p:nvSpPr>
          <p:cNvPr id="68" name="Shape 68"/>
          <p:cNvSpPr>
            <a:spLocks noGrp="1"/>
          </p:cNvSpPr>
          <p:nvPr>
            <p:ph type="title"/>
          </p:nvPr>
        </p:nvSpPr>
        <p:spPr>
          <a:xfrm>
            <a:off x="6973819" y="1311260"/>
            <a:ext cx="4714319" cy="2245391"/>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sp>
        <p:nvSpPr>
          <p:cNvPr id="69" name="Shape 69"/>
          <p:cNvSpPr>
            <a:spLocks noGrp="1"/>
          </p:cNvSpPr>
          <p:nvPr>
            <p:ph type="body" idx="1"/>
          </p:nvPr>
        </p:nvSpPr>
        <p:spPr>
          <a:xfrm>
            <a:off x="6973819" y="3556649"/>
            <a:ext cx="4714319" cy="1076180"/>
          </a:xfrm>
          <a:prstGeom prst="rect">
            <a:avLst/>
          </a:prstGeom>
        </p:spPr>
        <p:txBody>
          <a:bodyPr lIns="45719" tIns="45719" rIns="45719" bIns="45719" anchor="b"/>
          <a:lstStyle>
            <a:lvl1pPr marL="0" indent="0">
              <a:spcBef>
                <a:spcPts val="600"/>
              </a:spcBef>
              <a:buSzTx/>
              <a:buFontTx/>
              <a:buNone/>
              <a:defRPr sz="2800">
                <a:solidFill>
                  <a:srgbClr val="003087"/>
                </a:solidFill>
                <a:latin typeface="Arial"/>
                <a:ea typeface="Arial"/>
                <a:cs typeface="Arial"/>
                <a:sym typeface="Arial"/>
              </a:defRPr>
            </a:lvl1pPr>
            <a:lvl2pPr marL="790575" indent="-333375">
              <a:spcBef>
                <a:spcPts val="600"/>
              </a:spcBef>
              <a:buSzPct val="100000"/>
              <a:buFontTx/>
              <a:buChar char="•"/>
              <a:defRPr sz="2800">
                <a:solidFill>
                  <a:srgbClr val="003087"/>
                </a:solidFill>
                <a:latin typeface="Arial"/>
                <a:ea typeface="Arial"/>
                <a:cs typeface="Arial"/>
                <a:sym typeface="Arial"/>
              </a:defRPr>
            </a:lvl2pPr>
            <a:lvl3pPr marL="1181100" indent="-266700">
              <a:spcBef>
                <a:spcPts val="600"/>
              </a:spcBef>
              <a:buSzPct val="100000"/>
              <a:buFontTx/>
              <a:defRPr sz="2800">
                <a:solidFill>
                  <a:srgbClr val="003087"/>
                </a:solidFill>
                <a:latin typeface="Arial"/>
                <a:ea typeface="Arial"/>
                <a:cs typeface="Arial"/>
                <a:sym typeface="Arial"/>
              </a:defRPr>
            </a:lvl3pPr>
            <a:lvl4pPr marL="1638300" indent="-266700">
              <a:spcBef>
                <a:spcPts val="600"/>
              </a:spcBef>
              <a:buSzPct val="100000"/>
              <a:buFontTx/>
              <a:buChar char="•"/>
              <a:defRPr sz="2800">
                <a:solidFill>
                  <a:srgbClr val="003087"/>
                </a:solidFill>
                <a:latin typeface="Arial"/>
                <a:ea typeface="Arial"/>
                <a:cs typeface="Arial"/>
                <a:sym typeface="Arial"/>
              </a:defRPr>
            </a:lvl4pPr>
            <a:lvl5pPr marL="2095500" indent="-266700">
              <a:spcBef>
                <a:spcPts val="600"/>
              </a:spcBef>
              <a:buSzPct val="100000"/>
              <a:buFontTx/>
              <a:buChar char="•"/>
              <a:defRPr sz="2800">
                <a:solidFill>
                  <a:srgbClr val="003087"/>
                </a:solidFill>
                <a:latin typeface="Arial"/>
                <a:ea typeface="Arial"/>
                <a:cs typeface="Arial"/>
                <a:sym typeface="Arial"/>
              </a:defRPr>
            </a:lvl5pPr>
          </a:lstStyle>
          <a:p>
            <a:pPr lvl="0">
              <a:defRPr sz="1800">
                <a:solidFill>
                  <a:srgbClr val="000000"/>
                </a:solidFill>
              </a:defRPr>
            </a:pPr>
            <a:r>
              <a:rPr sz="2800">
                <a:solidFill>
                  <a:srgbClr val="003087"/>
                </a:solidFill>
              </a:rPr>
              <a:t>Body Level One</a:t>
            </a:r>
          </a:p>
          <a:p>
            <a:pPr lvl="1">
              <a:defRPr sz="1800">
                <a:solidFill>
                  <a:srgbClr val="000000"/>
                </a:solidFill>
              </a:defRPr>
            </a:pPr>
            <a:r>
              <a:rPr sz="2800">
                <a:solidFill>
                  <a:srgbClr val="003087"/>
                </a:solidFill>
              </a:rPr>
              <a:t>Body Level Two</a:t>
            </a:r>
          </a:p>
          <a:p>
            <a:pPr lvl="2">
              <a:defRPr sz="1800">
                <a:solidFill>
                  <a:srgbClr val="000000"/>
                </a:solidFill>
              </a:defRPr>
            </a:pPr>
            <a:r>
              <a:rPr sz="2800">
                <a:solidFill>
                  <a:srgbClr val="003087"/>
                </a:solidFill>
              </a:rPr>
              <a:t>Body Level Three</a:t>
            </a:r>
          </a:p>
          <a:p>
            <a:pPr lvl="3">
              <a:defRPr sz="1800">
                <a:solidFill>
                  <a:srgbClr val="000000"/>
                </a:solidFill>
              </a:defRPr>
            </a:pPr>
            <a:r>
              <a:rPr sz="2800">
                <a:solidFill>
                  <a:srgbClr val="003087"/>
                </a:solidFill>
              </a:rPr>
              <a:t>Body Level Four</a:t>
            </a:r>
          </a:p>
          <a:p>
            <a:pPr lvl="4">
              <a:defRPr sz="1800">
                <a:solidFill>
                  <a:srgbClr val="000000"/>
                </a:solidFill>
              </a:defRPr>
            </a:pPr>
            <a:r>
              <a:rPr sz="2800">
                <a:solidFill>
                  <a:srgbClr val="003087"/>
                </a:solidFill>
              </a:rPr>
              <a:t>Body Level Five</a:t>
            </a:r>
          </a:p>
        </p:txBody>
      </p:sp>
      <p:pic>
        <p:nvPicPr>
          <p:cNvPr id="70"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398622000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8">
    <p:spTree>
      <p:nvGrpSpPr>
        <p:cNvPr id="1" name=""/>
        <p:cNvGrpSpPr/>
        <p:nvPr/>
      </p:nvGrpSpPr>
      <p:grpSpPr>
        <a:xfrm>
          <a:off x="0" y="0"/>
          <a:ext cx="0" cy="0"/>
          <a:chOff x="0" y="0"/>
          <a:chExt cx="0" cy="0"/>
        </a:xfrm>
      </p:grpSpPr>
      <p:sp>
        <p:nvSpPr>
          <p:cNvPr id="72" name="Shape 72"/>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73"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74" name="image13.jpg" descr="black and white image of health professional in scrubs"/>
          <p:cNvPicPr/>
          <p:nvPr/>
        </p:nvPicPr>
        <p:blipFill>
          <a:blip r:embed="rId3">
            <a:extLst/>
          </a:blip>
          <a:stretch>
            <a:fillRect/>
          </a:stretch>
        </p:blipFill>
        <p:spPr>
          <a:xfrm>
            <a:off x="0" y="0"/>
            <a:ext cx="12192000" cy="6858000"/>
          </a:xfrm>
          <a:prstGeom prst="rect">
            <a:avLst/>
          </a:prstGeom>
          <a:ln w="12700">
            <a:miter lim="400000"/>
          </a:ln>
        </p:spPr>
      </p:pic>
      <p:sp>
        <p:nvSpPr>
          <p:cNvPr id="75" name="Shape 75"/>
          <p:cNvSpPr>
            <a:spLocks noGrp="1"/>
          </p:cNvSpPr>
          <p:nvPr>
            <p:ph type="title"/>
          </p:nvPr>
        </p:nvSpPr>
        <p:spPr>
          <a:xfrm>
            <a:off x="6973819" y="1692260"/>
            <a:ext cx="4714319" cy="2235406"/>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sp>
        <p:nvSpPr>
          <p:cNvPr id="76" name="Shape 76"/>
          <p:cNvSpPr>
            <a:spLocks noGrp="1"/>
          </p:cNvSpPr>
          <p:nvPr>
            <p:ph type="body" idx="1"/>
          </p:nvPr>
        </p:nvSpPr>
        <p:spPr>
          <a:xfrm>
            <a:off x="6973817" y="3927665"/>
            <a:ext cx="4714319" cy="1066196"/>
          </a:xfrm>
          <a:prstGeom prst="rect">
            <a:avLst/>
          </a:prstGeom>
        </p:spPr>
        <p:txBody>
          <a:bodyPr lIns="45719" tIns="45719" rIns="45719" bIns="45719" anchor="b"/>
          <a:lstStyle>
            <a:lvl1pPr marL="0" indent="0">
              <a:spcBef>
                <a:spcPts val="600"/>
              </a:spcBef>
              <a:buSzTx/>
              <a:buFontTx/>
              <a:buNone/>
              <a:defRPr sz="2800">
                <a:solidFill>
                  <a:srgbClr val="003087"/>
                </a:solidFill>
                <a:latin typeface="Arial"/>
                <a:ea typeface="Arial"/>
                <a:cs typeface="Arial"/>
                <a:sym typeface="Arial"/>
              </a:defRPr>
            </a:lvl1pPr>
            <a:lvl2pPr marL="790575" indent="-333375">
              <a:spcBef>
                <a:spcPts val="600"/>
              </a:spcBef>
              <a:buSzPct val="100000"/>
              <a:buFontTx/>
              <a:buChar char="•"/>
              <a:defRPr sz="2800">
                <a:solidFill>
                  <a:srgbClr val="003087"/>
                </a:solidFill>
                <a:latin typeface="Arial"/>
                <a:ea typeface="Arial"/>
                <a:cs typeface="Arial"/>
                <a:sym typeface="Arial"/>
              </a:defRPr>
            </a:lvl2pPr>
            <a:lvl3pPr marL="1181100" indent="-266700">
              <a:spcBef>
                <a:spcPts val="600"/>
              </a:spcBef>
              <a:buSzPct val="100000"/>
              <a:buFontTx/>
              <a:defRPr sz="2800">
                <a:solidFill>
                  <a:srgbClr val="003087"/>
                </a:solidFill>
                <a:latin typeface="Arial"/>
                <a:ea typeface="Arial"/>
                <a:cs typeface="Arial"/>
                <a:sym typeface="Arial"/>
              </a:defRPr>
            </a:lvl3pPr>
            <a:lvl4pPr marL="1638300" indent="-266700">
              <a:spcBef>
                <a:spcPts val="600"/>
              </a:spcBef>
              <a:buSzPct val="100000"/>
              <a:buFontTx/>
              <a:buChar char="•"/>
              <a:defRPr sz="2800">
                <a:solidFill>
                  <a:srgbClr val="003087"/>
                </a:solidFill>
                <a:latin typeface="Arial"/>
                <a:ea typeface="Arial"/>
                <a:cs typeface="Arial"/>
                <a:sym typeface="Arial"/>
              </a:defRPr>
            </a:lvl4pPr>
            <a:lvl5pPr marL="2095500" indent="-266700">
              <a:spcBef>
                <a:spcPts val="600"/>
              </a:spcBef>
              <a:buSzPct val="100000"/>
              <a:buFontTx/>
              <a:buChar char="•"/>
              <a:defRPr sz="2800">
                <a:solidFill>
                  <a:srgbClr val="003087"/>
                </a:solidFill>
                <a:latin typeface="Arial"/>
                <a:ea typeface="Arial"/>
                <a:cs typeface="Arial"/>
                <a:sym typeface="Arial"/>
              </a:defRPr>
            </a:lvl5pPr>
          </a:lstStyle>
          <a:p>
            <a:pPr lvl="0">
              <a:defRPr sz="1800">
                <a:solidFill>
                  <a:srgbClr val="000000"/>
                </a:solidFill>
              </a:defRPr>
            </a:pPr>
            <a:r>
              <a:rPr sz="2800">
                <a:solidFill>
                  <a:srgbClr val="003087"/>
                </a:solidFill>
              </a:rPr>
              <a:t>Body Level One</a:t>
            </a:r>
          </a:p>
          <a:p>
            <a:pPr lvl="1">
              <a:defRPr sz="1800">
                <a:solidFill>
                  <a:srgbClr val="000000"/>
                </a:solidFill>
              </a:defRPr>
            </a:pPr>
            <a:r>
              <a:rPr sz="2800">
                <a:solidFill>
                  <a:srgbClr val="003087"/>
                </a:solidFill>
              </a:rPr>
              <a:t>Body Level Two</a:t>
            </a:r>
          </a:p>
          <a:p>
            <a:pPr lvl="2">
              <a:defRPr sz="1800">
                <a:solidFill>
                  <a:srgbClr val="000000"/>
                </a:solidFill>
              </a:defRPr>
            </a:pPr>
            <a:r>
              <a:rPr sz="2800">
                <a:solidFill>
                  <a:srgbClr val="003087"/>
                </a:solidFill>
              </a:rPr>
              <a:t>Body Level Three</a:t>
            </a:r>
          </a:p>
          <a:p>
            <a:pPr lvl="3">
              <a:defRPr sz="1800">
                <a:solidFill>
                  <a:srgbClr val="000000"/>
                </a:solidFill>
              </a:defRPr>
            </a:pPr>
            <a:r>
              <a:rPr sz="2800">
                <a:solidFill>
                  <a:srgbClr val="003087"/>
                </a:solidFill>
              </a:rPr>
              <a:t>Body Level Four</a:t>
            </a:r>
          </a:p>
          <a:p>
            <a:pPr lvl="4">
              <a:defRPr sz="1800">
                <a:solidFill>
                  <a:srgbClr val="000000"/>
                </a:solidFill>
              </a:defRPr>
            </a:pPr>
            <a:r>
              <a:rPr sz="2800">
                <a:solidFill>
                  <a:srgbClr val="003087"/>
                </a:solidFill>
              </a:rPr>
              <a:t>Body Level Five</a:t>
            </a:r>
          </a:p>
        </p:txBody>
      </p:sp>
      <p:pic>
        <p:nvPicPr>
          <p:cNvPr id="77"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161266198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9">
    <p:spTree>
      <p:nvGrpSpPr>
        <p:cNvPr id="1" name=""/>
        <p:cNvGrpSpPr/>
        <p:nvPr/>
      </p:nvGrpSpPr>
      <p:grpSpPr>
        <a:xfrm>
          <a:off x="0" y="0"/>
          <a:ext cx="0" cy="0"/>
          <a:chOff x="0" y="0"/>
          <a:chExt cx="0" cy="0"/>
        </a:xfrm>
      </p:grpSpPr>
      <p:sp>
        <p:nvSpPr>
          <p:cNvPr id="79" name="Shape 79"/>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80"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81" name="image14.jpg" descr="black and white image close-up image of female"/>
          <p:cNvPicPr/>
          <p:nvPr/>
        </p:nvPicPr>
        <p:blipFill>
          <a:blip r:embed="rId3">
            <a:extLst/>
          </a:blip>
          <a:stretch>
            <a:fillRect/>
          </a:stretch>
        </p:blipFill>
        <p:spPr>
          <a:xfrm>
            <a:off x="0" y="0"/>
            <a:ext cx="12192000" cy="6858000"/>
          </a:xfrm>
          <a:prstGeom prst="rect">
            <a:avLst/>
          </a:prstGeom>
          <a:ln w="12700">
            <a:miter lim="400000"/>
          </a:ln>
        </p:spPr>
      </p:pic>
      <p:sp>
        <p:nvSpPr>
          <p:cNvPr id="82" name="Shape 82"/>
          <p:cNvSpPr>
            <a:spLocks noGrp="1"/>
          </p:cNvSpPr>
          <p:nvPr>
            <p:ph type="title"/>
          </p:nvPr>
        </p:nvSpPr>
        <p:spPr>
          <a:xfrm>
            <a:off x="7185479" y="1268928"/>
            <a:ext cx="4714319" cy="2160735"/>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sp>
        <p:nvSpPr>
          <p:cNvPr id="83" name="Shape 83"/>
          <p:cNvSpPr>
            <a:spLocks noGrp="1"/>
          </p:cNvSpPr>
          <p:nvPr>
            <p:ph type="body" idx="1"/>
          </p:nvPr>
        </p:nvSpPr>
        <p:spPr>
          <a:xfrm>
            <a:off x="7187784" y="3429661"/>
            <a:ext cx="4673056" cy="927404"/>
          </a:xfrm>
          <a:prstGeom prst="rect">
            <a:avLst/>
          </a:prstGeom>
        </p:spPr>
        <p:txBody>
          <a:bodyPr lIns="45719" tIns="45719" rIns="45719" bIns="45719" anchor="b"/>
          <a:lstStyle>
            <a:lvl1pPr marL="0" indent="0">
              <a:spcBef>
                <a:spcPts val="600"/>
              </a:spcBef>
              <a:buSzTx/>
              <a:buFontTx/>
              <a:buNone/>
              <a:defRPr sz="2800">
                <a:solidFill>
                  <a:srgbClr val="003087"/>
                </a:solidFill>
                <a:latin typeface="Arial"/>
                <a:ea typeface="Arial"/>
                <a:cs typeface="Arial"/>
                <a:sym typeface="Arial"/>
              </a:defRPr>
            </a:lvl1pPr>
            <a:lvl2pPr marL="790575" indent="-333375">
              <a:spcBef>
                <a:spcPts val="600"/>
              </a:spcBef>
              <a:buSzPct val="100000"/>
              <a:buFontTx/>
              <a:buChar char="•"/>
              <a:defRPr sz="2800">
                <a:solidFill>
                  <a:srgbClr val="003087"/>
                </a:solidFill>
                <a:latin typeface="Arial"/>
                <a:ea typeface="Arial"/>
                <a:cs typeface="Arial"/>
                <a:sym typeface="Arial"/>
              </a:defRPr>
            </a:lvl2pPr>
            <a:lvl3pPr marL="1181100" indent="-266700">
              <a:spcBef>
                <a:spcPts val="600"/>
              </a:spcBef>
              <a:buSzPct val="100000"/>
              <a:buFontTx/>
              <a:defRPr sz="2800">
                <a:solidFill>
                  <a:srgbClr val="003087"/>
                </a:solidFill>
                <a:latin typeface="Arial"/>
                <a:ea typeface="Arial"/>
                <a:cs typeface="Arial"/>
                <a:sym typeface="Arial"/>
              </a:defRPr>
            </a:lvl3pPr>
            <a:lvl4pPr marL="1638300" indent="-266700">
              <a:spcBef>
                <a:spcPts val="600"/>
              </a:spcBef>
              <a:buSzPct val="100000"/>
              <a:buFontTx/>
              <a:buChar char="•"/>
              <a:defRPr sz="2800">
                <a:solidFill>
                  <a:srgbClr val="003087"/>
                </a:solidFill>
                <a:latin typeface="Arial"/>
                <a:ea typeface="Arial"/>
                <a:cs typeface="Arial"/>
                <a:sym typeface="Arial"/>
              </a:defRPr>
            </a:lvl4pPr>
            <a:lvl5pPr marL="2095500" indent="-266700">
              <a:spcBef>
                <a:spcPts val="600"/>
              </a:spcBef>
              <a:buSzPct val="100000"/>
              <a:buFontTx/>
              <a:buChar char="•"/>
              <a:defRPr sz="2800">
                <a:solidFill>
                  <a:srgbClr val="003087"/>
                </a:solidFill>
                <a:latin typeface="Arial"/>
                <a:ea typeface="Arial"/>
                <a:cs typeface="Arial"/>
                <a:sym typeface="Arial"/>
              </a:defRPr>
            </a:lvl5pPr>
          </a:lstStyle>
          <a:p>
            <a:pPr lvl="0">
              <a:defRPr sz="1800">
                <a:solidFill>
                  <a:srgbClr val="000000"/>
                </a:solidFill>
              </a:defRPr>
            </a:pPr>
            <a:r>
              <a:rPr sz="2800">
                <a:solidFill>
                  <a:srgbClr val="003087"/>
                </a:solidFill>
              </a:rPr>
              <a:t>Body Level One</a:t>
            </a:r>
          </a:p>
          <a:p>
            <a:pPr lvl="1">
              <a:defRPr sz="1800">
                <a:solidFill>
                  <a:srgbClr val="000000"/>
                </a:solidFill>
              </a:defRPr>
            </a:pPr>
            <a:r>
              <a:rPr sz="2800">
                <a:solidFill>
                  <a:srgbClr val="003087"/>
                </a:solidFill>
              </a:rPr>
              <a:t>Body Level Two</a:t>
            </a:r>
          </a:p>
          <a:p>
            <a:pPr lvl="2">
              <a:defRPr sz="1800">
                <a:solidFill>
                  <a:srgbClr val="000000"/>
                </a:solidFill>
              </a:defRPr>
            </a:pPr>
            <a:r>
              <a:rPr sz="2800">
                <a:solidFill>
                  <a:srgbClr val="003087"/>
                </a:solidFill>
              </a:rPr>
              <a:t>Body Level Three</a:t>
            </a:r>
          </a:p>
          <a:p>
            <a:pPr lvl="3">
              <a:defRPr sz="1800">
                <a:solidFill>
                  <a:srgbClr val="000000"/>
                </a:solidFill>
              </a:defRPr>
            </a:pPr>
            <a:r>
              <a:rPr sz="2800">
                <a:solidFill>
                  <a:srgbClr val="003087"/>
                </a:solidFill>
              </a:rPr>
              <a:t>Body Level Four</a:t>
            </a:r>
          </a:p>
          <a:p>
            <a:pPr lvl="4">
              <a:defRPr sz="1800">
                <a:solidFill>
                  <a:srgbClr val="000000"/>
                </a:solidFill>
              </a:defRPr>
            </a:pPr>
            <a:r>
              <a:rPr sz="2800">
                <a:solidFill>
                  <a:srgbClr val="003087"/>
                </a:solidFill>
              </a:rPr>
              <a:t>Body Level Five</a:t>
            </a:r>
          </a:p>
        </p:txBody>
      </p:sp>
      <p:pic>
        <p:nvPicPr>
          <p:cNvPr id="84"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222978339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86" name="Shape 86"/>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87"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88" name="image15.jpg" descr="black and white image close-up image of female and a baby"/>
          <p:cNvPicPr/>
          <p:nvPr/>
        </p:nvPicPr>
        <p:blipFill>
          <a:blip r:embed="rId3">
            <a:extLst/>
          </a:blip>
          <a:stretch>
            <a:fillRect/>
          </a:stretch>
        </p:blipFill>
        <p:spPr>
          <a:xfrm>
            <a:off x="0" y="0"/>
            <a:ext cx="12192000" cy="6858000"/>
          </a:xfrm>
          <a:prstGeom prst="rect">
            <a:avLst/>
          </a:prstGeom>
          <a:ln w="12700">
            <a:miter lim="400000"/>
          </a:ln>
        </p:spPr>
      </p:pic>
      <p:sp>
        <p:nvSpPr>
          <p:cNvPr id="89" name="Shape 89"/>
          <p:cNvSpPr>
            <a:spLocks noGrp="1"/>
          </p:cNvSpPr>
          <p:nvPr>
            <p:ph type="body" idx="1"/>
          </p:nvPr>
        </p:nvSpPr>
        <p:spPr>
          <a:xfrm>
            <a:off x="6894803" y="3407828"/>
            <a:ext cx="4714319" cy="566724"/>
          </a:xfrm>
          <a:prstGeom prst="rect">
            <a:avLst/>
          </a:prstGeom>
        </p:spPr>
        <p:txBody>
          <a:bodyPr lIns="45719" tIns="45719" rIns="45719" bIns="45719" anchor="b"/>
          <a:lstStyle>
            <a:lvl1pPr marL="0" indent="0">
              <a:spcBef>
                <a:spcPts val="600"/>
              </a:spcBef>
              <a:buSzTx/>
              <a:buFontTx/>
              <a:buNone/>
              <a:defRPr sz="2800">
                <a:solidFill>
                  <a:srgbClr val="003087"/>
                </a:solidFill>
                <a:latin typeface="Arial"/>
                <a:ea typeface="Arial"/>
                <a:cs typeface="Arial"/>
                <a:sym typeface="Arial"/>
              </a:defRPr>
            </a:lvl1pPr>
            <a:lvl2pPr marL="790575" indent="-333375">
              <a:spcBef>
                <a:spcPts val="600"/>
              </a:spcBef>
              <a:buSzPct val="100000"/>
              <a:buFontTx/>
              <a:buChar char="•"/>
              <a:defRPr sz="2800">
                <a:solidFill>
                  <a:srgbClr val="003087"/>
                </a:solidFill>
                <a:latin typeface="Arial"/>
                <a:ea typeface="Arial"/>
                <a:cs typeface="Arial"/>
                <a:sym typeface="Arial"/>
              </a:defRPr>
            </a:lvl2pPr>
            <a:lvl3pPr marL="1181100" indent="-266700">
              <a:spcBef>
                <a:spcPts val="600"/>
              </a:spcBef>
              <a:buSzPct val="100000"/>
              <a:buFontTx/>
              <a:defRPr sz="2800">
                <a:solidFill>
                  <a:srgbClr val="003087"/>
                </a:solidFill>
                <a:latin typeface="Arial"/>
                <a:ea typeface="Arial"/>
                <a:cs typeface="Arial"/>
                <a:sym typeface="Arial"/>
              </a:defRPr>
            </a:lvl3pPr>
            <a:lvl4pPr marL="1638300" indent="-266700">
              <a:spcBef>
                <a:spcPts val="600"/>
              </a:spcBef>
              <a:buSzPct val="100000"/>
              <a:buFontTx/>
              <a:buChar char="•"/>
              <a:defRPr sz="2800">
                <a:solidFill>
                  <a:srgbClr val="003087"/>
                </a:solidFill>
                <a:latin typeface="Arial"/>
                <a:ea typeface="Arial"/>
                <a:cs typeface="Arial"/>
                <a:sym typeface="Arial"/>
              </a:defRPr>
            </a:lvl4pPr>
            <a:lvl5pPr marL="2095500" indent="-266700">
              <a:spcBef>
                <a:spcPts val="600"/>
              </a:spcBef>
              <a:buSzPct val="100000"/>
              <a:buFontTx/>
              <a:buChar char="•"/>
              <a:defRPr sz="2800">
                <a:solidFill>
                  <a:srgbClr val="003087"/>
                </a:solidFill>
                <a:latin typeface="Arial"/>
                <a:ea typeface="Arial"/>
                <a:cs typeface="Arial"/>
                <a:sym typeface="Arial"/>
              </a:defRPr>
            </a:lvl5pPr>
          </a:lstStyle>
          <a:p>
            <a:pPr lvl="0">
              <a:defRPr sz="1800">
                <a:solidFill>
                  <a:srgbClr val="000000"/>
                </a:solidFill>
              </a:defRPr>
            </a:pPr>
            <a:r>
              <a:rPr sz="2800">
                <a:solidFill>
                  <a:srgbClr val="003087"/>
                </a:solidFill>
              </a:rPr>
              <a:t>Body Level One</a:t>
            </a:r>
          </a:p>
          <a:p>
            <a:pPr lvl="1">
              <a:defRPr sz="1800">
                <a:solidFill>
                  <a:srgbClr val="000000"/>
                </a:solidFill>
              </a:defRPr>
            </a:pPr>
            <a:r>
              <a:rPr sz="2800">
                <a:solidFill>
                  <a:srgbClr val="003087"/>
                </a:solidFill>
              </a:rPr>
              <a:t>Body Level Two</a:t>
            </a:r>
          </a:p>
          <a:p>
            <a:pPr lvl="2">
              <a:defRPr sz="1800">
                <a:solidFill>
                  <a:srgbClr val="000000"/>
                </a:solidFill>
              </a:defRPr>
            </a:pPr>
            <a:r>
              <a:rPr sz="2800">
                <a:solidFill>
                  <a:srgbClr val="003087"/>
                </a:solidFill>
              </a:rPr>
              <a:t>Body Level Three</a:t>
            </a:r>
          </a:p>
          <a:p>
            <a:pPr lvl="3">
              <a:defRPr sz="1800">
                <a:solidFill>
                  <a:srgbClr val="000000"/>
                </a:solidFill>
              </a:defRPr>
            </a:pPr>
            <a:r>
              <a:rPr sz="2800">
                <a:solidFill>
                  <a:srgbClr val="003087"/>
                </a:solidFill>
              </a:rPr>
              <a:t>Body Level Four</a:t>
            </a:r>
          </a:p>
          <a:p>
            <a:pPr lvl="4">
              <a:defRPr sz="1800">
                <a:solidFill>
                  <a:srgbClr val="000000"/>
                </a:solidFill>
              </a:defRPr>
            </a:pPr>
            <a:r>
              <a:rPr sz="2800">
                <a:solidFill>
                  <a:srgbClr val="003087"/>
                </a:solidFill>
              </a:rPr>
              <a:t>Body Level Five</a:t>
            </a:r>
          </a:p>
        </p:txBody>
      </p:sp>
      <p:sp>
        <p:nvSpPr>
          <p:cNvPr id="90" name="Shape 90"/>
          <p:cNvSpPr>
            <a:spLocks noGrp="1"/>
          </p:cNvSpPr>
          <p:nvPr>
            <p:ph type="title"/>
          </p:nvPr>
        </p:nvSpPr>
        <p:spPr>
          <a:xfrm>
            <a:off x="6894803" y="1247096"/>
            <a:ext cx="4714319" cy="2160735"/>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pic>
        <p:nvPicPr>
          <p:cNvPr id="91"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38628366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20506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Quote slide">
    <p:spTree>
      <p:nvGrpSpPr>
        <p:cNvPr id="1" name=""/>
        <p:cNvGrpSpPr/>
        <p:nvPr/>
      </p:nvGrpSpPr>
      <p:grpSpPr>
        <a:xfrm>
          <a:off x="0" y="0"/>
          <a:ext cx="0" cy="0"/>
          <a:chOff x="0" y="0"/>
          <a:chExt cx="0" cy="0"/>
        </a:xfrm>
      </p:grpSpPr>
      <p:sp>
        <p:nvSpPr>
          <p:cNvPr id="93" name="Shape 93"/>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94"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95" name="Shape 95"/>
          <p:cNvSpPr/>
          <p:nvPr/>
        </p:nvSpPr>
        <p:spPr>
          <a:xfrm>
            <a:off x="0" y="0"/>
            <a:ext cx="12192000" cy="6858000"/>
          </a:xfrm>
          <a:prstGeom prst="rect">
            <a:avLst/>
          </a:prstGeom>
          <a:solidFill>
            <a:srgbClr val="005EB8"/>
          </a:solidFill>
          <a:ln w="12700">
            <a:miter lim="400000"/>
          </a:ln>
        </p:spPr>
        <p:txBody>
          <a:bodyPr lIns="0" tIns="0" rIns="0" bIns="0" anchor="ctr"/>
          <a:lstStyle/>
          <a:p>
            <a:pPr lvl="0" algn="ctr" defTabSz="457200">
              <a:defRPr>
                <a:solidFill>
                  <a:srgbClr val="FFFFFF"/>
                </a:solidFill>
              </a:defRPr>
            </a:pPr>
            <a:endParaRPr sz="1800"/>
          </a:p>
        </p:txBody>
      </p:sp>
      <p:pic>
        <p:nvPicPr>
          <p:cNvPr id="96" name="image16.png" descr="Untitled-2.png"/>
          <p:cNvPicPr/>
          <p:nvPr/>
        </p:nvPicPr>
        <p:blipFill>
          <a:blip r:embed="rId3">
            <a:extLst/>
          </a:blip>
          <a:stretch>
            <a:fillRect/>
          </a:stretch>
        </p:blipFill>
        <p:spPr>
          <a:xfrm>
            <a:off x="10294548" y="5487585"/>
            <a:ext cx="1224760" cy="1003623"/>
          </a:xfrm>
          <a:prstGeom prst="rect">
            <a:avLst/>
          </a:prstGeom>
          <a:ln w="12700">
            <a:miter lim="400000"/>
          </a:ln>
        </p:spPr>
      </p:pic>
      <p:sp>
        <p:nvSpPr>
          <p:cNvPr id="97" name="Shape 97"/>
          <p:cNvSpPr>
            <a:spLocks noGrp="1"/>
          </p:cNvSpPr>
          <p:nvPr>
            <p:ph type="body" idx="1"/>
          </p:nvPr>
        </p:nvSpPr>
        <p:spPr>
          <a:xfrm>
            <a:off x="812800" y="4413336"/>
            <a:ext cx="9082693" cy="2228520"/>
          </a:xfrm>
          <a:prstGeom prst="rect">
            <a:avLst/>
          </a:prstGeom>
        </p:spPr>
        <p:txBody>
          <a:bodyPr lIns="45719" tIns="45719" rIns="45719" bIns="45719"/>
          <a:lstStyle>
            <a:lvl1pPr marL="0" indent="0">
              <a:spcBef>
                <a:spcPts val="400"/>
              </a:spcBef>
              <a:buSzTx/>
              <a:buFontTx/>
              <a:buNone/>
              <a:defRPr sz="1800">
                <a:solidFill>
                  <a:srgbClr val="FFFFFF"/>
                </a:solidFill>
                <a:latin typeface="Arial"/>
                <a:ea typeface="Arial"/>
                <a:cs typeface="Arial"/>
                <a:sym typeface="Arial"/>
              </a:defRPr>
            </a:lvl1pPr>
            <a:lvl2pPr marL="671512" indent="-214312">
              <a:spcBef>
                <a:spcPts val="400"/>
              </a:spcBef>
              <a:buSzPct val="100000"/>
              <a:buFontTx/>
              <a:buChar char="•"/>
              <a:defRPr sz="1800">
                <a:solidFill>
                  <a:srgbClr val="FFFFFF"/>
                </a:solidFill>
                <a:latin typeface="Arial"/>
                <a:ea typeface="Arial"/>
                <a:cs typeface="Arial"/>
                <a:sym typeface="Arial"/>
              </a:defRPr>
            </a:lvl2pPr>
            <a:lvl3pPr marL="1085850" indent="-171450">
              <a:spcBef>
                <a:spcPts val="400"/>
              </a:spcBef>
              <a:buSzPct val="100000"/>
              <a:buFontTx/>
              <a:defRPr sz="1800">
                <a:solidFill>
                  <a:srgbClr val="FFFFFF"/>
                </a:solidFill>
                <a:latin typeface="Arial"/>
                <a:ea typeface="Arial"/>
                <a:cs typeface="Arial"/>
                <a:sym typeface="Arial"/>
              </a:defRPr>
            </a:lvl3pPr>
            <a:lvl4pPr marL="1543050" indent="-171450">
              <a:spcBef>
                <a:spcPts val="400"/>
              </a:spcBef>
              <a:buSzPct val="100000"/>
              <a:buFontTx/>
              <a:buChar char="•"/>
              <a:defRPr sz="1800">
                <a:solidFill>
                  <a:srgbClr val="FFFFFF"/>
                </a:solidFill>
                <a:latin typeface="Arial"/>
                <a:ea typeface="Arial"/>
                <a:cs typeface="Arial"/>
                <a:sym typeface="Arial"/>
              </a:defRPr>
            </a:lvl4pPr>
            <a:lvl5pPr marL="2000250" indent="-171450">
              <a:spcBef>
                <a:spcPts val="400"/>
              </a:spcBef>
              <a:buSzPct val="100000"/>
              <a:buFontTx/>
              <a:buChar char="•"/>
              <a:defRPr sz="1800">
                <a:solidFill>
                  <a:srgbClr val="FFFFFF"/>
                </a:solidFill>
                <a:latin typeface="Arial"/>
                <a:ea typeface="Arial"/>
                <a:cs typeface="Arial"/>
                <a:sym typeface="Arial"/>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pic>
        <p:nvPicPr>
          <p:cNvPr id="98" name="image5.png"/>
          <p:cNvPicPr/>
          <p:nvPr/>
        </p:nvPicPr>
        <p:blipFill>
          <a:blip r:embed="rId4" cstate="screen">
            <a:extLst>
              <a:ext uri="{28A0092B-C50C-407E-A947-70E740481C1C}">
                <a14:useLocalDpi xmlns:a14="http://schemas.microsoft.com/office/drawing/2010/main"/>
              </a:ext>
            </a:extLst>
          </a:blip>
          <a:stretch>
            <a:fillRect/>
          </a:stretch>
        </p:blipFill>
        <p:spPr>
          <a:xfrm>
            <a:off x="10324043" y="288437"/>
            <a:ext cx="1480733" cy="878401"/>
          </a:xfrm>
          <a:prstGeom prst="rect">
            <a:avLst/>
          </a:prstGeom>
          <a:ln w="12700">
            <a:miter lim="400000"/>
          </a:ln>
        </p:spPr>
      </p:pic>
    </p:spTree>
    <p:extLst>
      <p:ext uri="{BB962C8B-B14F-4D97-AF65-F5344CB8AC3E}">
        <p14:creationId xmlns:p14="http://schemas.microsoft.com/office/powerpoint/2010/main" val="13024477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ection Header 1">
    <p:spTree>
      <p:nvGrpSpPr>
        <p:cNvPr id="1" name=""/>
        <p:cNvGrpSpPr/>
        <p:nvPr/>
      </p:nvGrpSpPr>
      <p:grpSpPr>
        <a:xfrm>
          <a:off x="0" y="0"/>
          <a:ext cx="0" cy="0"/>
          <a:chOff x="0" y="0"/>
          <a:chExt cx="0" cy="0"/>
        </a:xfrm>
      </p:grpSpPr>
      <p:sp>
        <p:nvSpPr>
          <p:cNvPr id="100" name="Shape 100"/>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01"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102" name="image17.png" descr="black and white image close-up image of male"/>
          <p:cNvPicPr/>
          <p:nvPr/>
        </p:nvPicPr>
        <p:blipFill>
          <a:blip r:embed="rId3">
            <a:extLst/>
          </a:blip>
          <a:stretch>
            <a:fillRect/>
          </a:stretch>
        </p:blipFill>
        <p:spPr>
          <a:xfrm>
            <a:off x="-1454794" y="-2"/>
            <a:ext cx="13664465" cy="7686263"/>
          </a:xfrm>
          <a:prstGeom prst="rect">
            <a:avLst/>
          </a:prstGeom>
          <a:ln w="12700">
            <a:miter lim="400000"/>
          </a:ln>
        </p:spPr>
      </p:pic>
      <p:sp>
        <p:nvSpPr>
          <p:cNvPr id="103" name="Shape 103"/>
          <p:cNvSpPr>
            <a:spLocks noGrp="1"/>
          </p:cNvSpPr>
          <p:nvPr>
            <p:ph type="title"/>
          </p:nvPr>
        </p:nvSpPr>
        <p:spPr>
          <a:xfrm>
            <a:off x="609601" y="1692261"/>
            <a:ext cx="4714320" cy="2160735"/>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pic>
        <p:nvPicPr>
          <p:cNvPr id="104"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218166539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ection Header 2">
    <p:spTree>
      <p:nvGrpSpPr>
        <p:cNvPr id="1" name=""/>
        <p:cNvGrpSpPr/>
        <p:nvPr/>
      </p:nvGrpSpPr>
      <p:grpSpPr>
        <a:xfrm>
          <a:off x="0" y="0"/>
          <a:ext cx="0" cy="0"/>
          <a:chOff x="0" y="0"/>
          <a:chExt cx="0" cy="0"/>
        </a:xfrm>
      </p:grpSpPr>
      <p:sp>
        <p:nvSpPr>
          <p:cNvPr id="106" name="Shape 106"/>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07"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108" name="image18.png" descr="black and white image close-up image of a young boy"/>
          <p:cNvPicPr/>
          <p:nvPr/>
        </p:nvPicPr>
        <p:blipFill>
          <a:blip r:embed="rId3">
            <a:extLst/>
          </a:blip>
          <a:stretch>
            <a:fillRect/>
          </a:stretch>
        </p:blipFill>
        <p:spPr>
          <a:xfrm>
            <a:off x="0" y="0"/>
            <a:ext cx="12192000" cy="6858000"/>
          </a:xfrm>
          <a:prstGeom prst="rect">
            <a:avLst/>
          </a:prstGeom>
          <a:ln w="12700">
            <a:miter lim="400000"/>
          </a:ln>
        </p:spPr>
      </p:pic>
      <p:sp>
        <p:nvSpPr>
          <p:cNvPr id="109" name="Shape 109"/>
          <p:cNvSpPr>
            <a:spLocks noGrp="1"/>
          </p:cNvSpPr>
          <p:nvPr>
            <p:ph type="title"/>
          </p:nvPr>
        </p:nvSpPr>
        <p:spPr>
          <a:xfrm>
            <a:off x="6973819" y="1692261"/>
            <a:ext cx="4714319" cy="2160735"/>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pic>
        <p:nvPicPr>
          <p:cNvPr id="110"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147376029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ection Header 6">
    <p:spTree>
      <p:nvGrpSpPr>
        <p:cNvPr id="1" name=""/>
        <p:cNvGrpSpPr/>
        <p:nvPr/>
      </p:nvGrpSpPr>
      <p:grpSpPr>
        <a:xfrm>
          <a:off x="0" y="0"/>
          <a:ext cx="0" cy="0"/>
          <a:chOff x="0" y="0"/>
          <a:chExt cx="0" cy="0"/>
        </a:xfrm>
      </p:grpSpPr>
      <p:sp>
        <p:nvSpPr>
          <p:cNvPr id="112" name="Shape 112"/>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13"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pic>
        <p:nvPicPr>
          <p:cNvPr id="114" name="image19.png" descr="black and white image close-up image of a young girl"/>
          <p:cNvPicPr/>
          <p:nvPr/>
        </p:nvPicPr>
        <p:blipFill>
          <a:blip r:embed="rId3">
            <a:extLst/>
          </a:blip>
          <a:stretch>
            <a:fillRect/>
          </a:stretch>
        </p:blipFill>
        <p:spPr>
          <a:xfrm>
            <a:off x="0" y="0"/>
            <a:ext cx="12192000" cy="6858000"/>
          </a:xfrm>
          <a:prstGeom prst="rect">
            <a:avLst/>
          </a:prstGeom>
          <a:ln w="12700">
            <a:miter lim="400000"/>
          </a:ln>
        </p:spPr>
      </p:pic>
      <p:sp>
        <p:nvSpPr>
          <p:cNvPr id="115" name="Shape 115"/>
          <p:cNvSpPr>
            <a:spLocks noGrp="1"/>
          </p:cNvSpPr>
          <p:nvPr>
            <p:ph type="title"/>
          </p:nvPr>
        </p:nvSpPr>
        <p:spPr>
          <a:xfrm>
            <a:off x="6973819" y="1692261"/>
            <a:ext cx="4714319" cy="2160735"/>
          </a:xfrm>
          <a:prstGeom prst="rect">
            <a:avLst/>
          </a:prstGeom>
        </p:spPr>
        <p:txBody>
          <a:bodyPr lIns="45719" tIns="45719" rIns="45719" bIns="45719" anchor="t">
            <a:noAutofit/>
          </a:bodyPr>
          <a:lstStyle>
            <a:lvl1pPr algn="l">
              <a:defRPr sz="4800">
                <a:solidFill>
                  <a:srgbClr val="005EB8"/>
                </a:solidFill>
                <a:latin typeface="Arial Bold"/>
                <a:ea typeface="Arial Bold"/>
                <a:cs typeface="Arial Bold"/>
                <a:sym typeface="Arial Bold"/>
              </a:defRPr>
            </a:lvl1pPr>
          </a:lstStyle>
          <a:p>
            <a:pPr lvl="0">
              <a:defRPr sz="1800">
                <a:solidFill>
                  <a:srgbClr val="000000"/>
                </a:solidFill>
              </a:defRPr>
            </a:pPr>
            <a:r>
              <a:rPr sz="4800">
                <a:solidFill>
                  <a:srgbClr val="005EB8"/>
                </a:solidFill>
              </a:rPr>
              <a:t>Title Text</a:t>
            </a:r>
          </a:p>
        </p:txBody>
      </p:sp>
      <p:pic>
        <p:nvPicPr>
          <p:cNvPr id="116"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Tree>
    <p:extLst>
      <p:ext uri="{BB962C8B-B14F-4D97-AF65-F5344CB8AC3E}">
        <p14:creationId xmlns:p14="http://schemas.microsoft.com/office/powerpoint/2010/main" val="191025446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8" name="Shape 118"/>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19"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120" name="Shape 120"/>
          <p:cNvSpPr>
            <a:spLocks noGrp="1"/>
          </p:cNvSpPr>
          <p:nvPr>
            <p:ph type="body" idx="1"/>
          </p:nvPr>
        </p:nvSpPr>
        <p:spPr>
          <a:xfrm>
            <a:off x="609601" y="1680295"/>
            <a:ext cx="10455609" cy="5177707"/>
          </a:xfrm>
          <a:prstGeom prst="rect">
            <a:avLst/>
          </a:prstGeom>
        </p:spPr>
        <p:txBody>
          <a:bodyPr lIns="45719" tIns="45719" rIns="45719" bIns="45719"/>
          <a:lstStyle>
            <a:lvl1pPr marL="342900" indent="-342900">
              <a:spcBef>
                <a:spcPts val="500"/>
              </a:spcBef>
              <a:buClr>
                <a:srgbClr val="005EB8"/>
              </a:buClr>
              <a:buChar char="■"/>
              <a:defRPr sz="2400">
                <a:latin typeface="Arial"/>
                <a:ea typeface="Arial"/>
                <a:cs typeface="Arial"/>
                <a:sym typeface="Arial"/>
              </a:defRPr>
            </a:lvl1pPr>
            <a:lvl2pPr marL="742950" indent="-285750">
              <a:spcBef>
                <a:spcPts val="500"/>
              </a:spcBef>
              <a:buClr>
                <a:srgbClr val="005EB8"/>
              </a:buClr>
              <a:buChar char="•"/>
              <a:defRPr sz="2400">
                <a:latin typeface="Arial"/>
                <a:ea typeface="Arial"/>
                <a:cs typeface="Arial"/>
                <a:sym typeface="Arial"/>
              </a:defRPr>
            </a:lvl2pPr>
            <a:lvl3pPr marL="1143000" indent="-228600">
              <a:spcBef>
                <a:spcPts val="500"/>
              </a:spcBef>
              <a:buClr>
                <a:srgbClr val="005EB8"/>
              </a:buClr>
              <a:defRPr sz="2400">
                <a:latin typeface="Arial"/>
                <a:ea typeface="Arial"/>
                <a:cs typeface="Arial"/>
                <a:sym typeface="Arial"/>
              </a:defRPr>
            </a:lvl3pPr>
            <a:lvl4pPr marL="1600200" indent="-228600">
              <a:spcBef>
                <a:spcPts val="500"/>
              </a:spcBef>
              <a:buClr>
                <a:srgbClr val="005EB8"/>
              </a:buClr>
              <a:buChar char="•"/>
              <a:defRPr sz="2400">
                <a:latin typeface="Arial"/>
                <a:ea typeface="Arial"/>
                <a:cs typeface="Arial"/>
                <a:sym typeface="Arial"/>
              </a:defRPr>
            </a:lvl4pPr>
            <a:lvl5pPr marL="2057400" indent="-228600">
              <a:spcBef>
                <a:spcPts val="500"/>
              </a:spcBef>
              <a:buClr>
                <a:srgbClr val="005EB8"/>
              </a:buClr>
              <a:buChar char="•"/>
              <a:defRPr sz="2400">
                <a:latin typeface="Arial"/>
                <a:ea typeface="Arial"/>
                <a:cs typeface="Arial"/>
                <a:sym typeface="Arial"/>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21" name="Shape 121"/>
          <p:cNvSpPr>
            <a:spLocks noGrp="1"/>
          </p:cNvSpPr>
          <p:nvPr>
            <p:ph type="sldNum" sz="quarter" idx="2"/>
          </p:nvPr>
        </p:nvSpPr>
        <p:spPr>
          <a:xfrm>
            <a:off x="8737600" y="6400415"/>
            <a:ext cx="2844800" cy="276997"/>
          </a:xfrm>
          <a:prstGeom prst="rect">
            <a:avLst/>
          </a:prstGeom>
        </p:spPr>
        <p:txBody>
          <a:bodyPr lIns="45719" tIns="45719" rIns="45719" bIns="45719"/>
          <a:lstStyle>
            <a:lvl1pPr>
              <a:defRPr sz="1200">
                <a:solidFill>
                  <a:srgbClr val="005EB8"/>
                </a:solidFill>
                <a:latin typeface="Arial"/>
                <a:ea typeface="Arial"/>
                <a:cs typeface="Arial"/>
                <a:sym typeface="Arial"/>
              </a:defRPr>
            </a:lvl1pPr>
          </a:lstStyle>
          <a:p>
            <a:pPr lvl="0"/>
            <a:fld id="{86CB4B4D-7CA3-9044-876B-883B54F8677D}" type="slidenum">
              <a:t>‹#›</a:t>
            </a:fld>
            <a:endParaRPr/>
          </a:p>
        </p:txBody>
      </p:sp>
      <p:sp>
        <p:nvSpPr>
          <p:cNvPr id="122" name="Shape 122"/>
          <p:cNvSpPr>
            <a:spLocks noGrp="1"/>
          </p:cNvSpPr>
          <p:nvPr>
            <p:ph type="title"/>
          </p:nvPr>
        </p:nvSpPr>
        <p:spPr>
          <a:xfrm>
            <a:off x="609601" y="487253"/>
            <a:ext cx="9809088" cy="1193042"/>
          </a:xfrm>
          <a:prstGeom prst="rect">
            <a:avLst/>
          </a:prstGeom>
        </p:spPr>
        <p:txBody>
          <a:bodyPr lIns="45719" tIns="45719" rIns="45719" bIns="45719"/>
          <a:lstStyle>
            <a:lvl1pPr algn="l">
              <a:defRPr sz="3600">
                <a:solidFill>
                  <a:srgbClr val="005EB8"/>
                </a:solidFill>
                <a:latin typeface="Arial Bold"/>
                <a:ea typeface="Arial Bold"/>
                <a:cs typeface="Arial Bold"/>
                <a:sym typeface="Arial Bold"/>
              </a:defRPr>
            </a:lvl1pPr>
          </a:lstStyle>
          <a:p>
            <a:pPr lvl="0">
              <a:defRPr sz="1800">
                <a:solidFill>
                  <a:srgbClr val="000000"/>
                </a:solidFill>
              </a:defRPr>
            </a:pPr>
            <a:r>
              <a:rPr sz="3600">
                <a:solidFill>
                  <a:srgbClr val="005EB8"/>
                </a:solidFill>
              </a:rPr>
              <a:t>Title Text</a:t>
            </a:r>
          </a:p>
        </p:txBody>
      </p:sp>
      <p:pic>
        <p:nvPicPr>
          <p:cNvPr id="123" name="image20.png"/>
          <p:cNvPicPr/>
          <p:nvPr/>
        </p:nvPicPr>
        <p:blipFill>
          <a:blip r:embed="rId3" cstate="screen">
            <a:extLst>
              <a:ext uri="{28A0092B-C50C-407E-A947-70E740481C1C}">
                <a14:useLocalDpi xmlns:a14="http://schemas.microsoft.com/office/drawing/2010/main"/>
              </a:ext>
            </a:extLst>
          </a:blip>
          <a:stretch>
            <a:fillRect/>
          </a:stretch>
        </p:blipFill>
        <p:spPr>
          <a:xfrm>
            <a:off x="10050770" y="5517236"/>
            <a:ext cx="1630565" cy="956326"/>
          </a:xfrm>
          <a:prstGeom prst="rect">
            <a:avLst/>
          </a:prstGeom>
          <a:ln w="12700">
            <a:miter lim="400000"/>
          </a:ln>
        </p:spPr>
      </p:pic>
    </p:spTree>
    <p:extLst>
      <p:ext uri="{BB962C8B-B14F-4D97-AF65-F5344CB8AC3E}">
        <p14:creationId xmlns:p14="http://schemas.microsoft.com/office/powerpoint/2010/main" val="405532411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no arrow)">
    <p:spTree>
      <p:nvGrpSpPr>
        <p:cNvPr id="1" name=""/>
        <p:cNvGrpSpPr/>
        <p:nvPr/>
      </p:nvGrpSpPr>
      <p:grpSpPr>
        <a:xfrm>
          <a:off x="0" y="0"/>
          <a:ext cx="0" cy="0"/>
          <a:chOff x="0" y="0"/>
          <a:chExt cx="0" cy="0"/>
        </a:xfrm>
      </p:grpSpPr>
      <p:sp>
        <p:nvSpPr>
          <p:cNvPr id="125" name="Shape 125"/>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26"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127" name="Shape 127"/>
          <p:cNvSpPr>
            <a:spLocks noGrp="1"/>
          </p:cNvSpPr>
          <p:nvPr>
            <p:ph type="title"/>
          </p:nvPr>
        </p:nvSpPr>
        <p:spPr>
          <a:xfrm>
            <a:off x="609602" y="487253"/>
            <a:ext cx="9835239" cy="1193042"/>
          </a:xfrm>
          <a:prstGeom prst="rect">
            <a:avLst/>
          </a:prstGeom>
        </p:spPr>
        <p:txBody>
          <a:bodyPr lIns="45719" tIns="45719" rIns="45719" bIns="45719"/>
          <a:lstStyle>
            <a:lvl1pPr algn="l">
              <a:defRPr sz="3600">
                <a:solidFill>
                  <a:srgbClr val="005EB8"/>
                </a:solidFill>
                <a:latin typeface="Arial Bold"/>
                <a:ea typeface="Arial Bold"/>
                <a:cs typeface="Arial Bold"/>
                <a:sym typeface="Arial Bold"/>
              </a:defRPr>
            </a:lvl1pPr>
          </a:lstStyle>
          <a:p>
            <a:pPr lvl="0">
              <a:defRPr sz="1800">
                <a:solidFill>
                  <a:srgbClr val="000000"/>
                </a:solidFill>
              </a:defRPr>
            </a:pPr>
            <a:r>
              <a:rPr sz="3600">
                <a:solidFill>
                  <a:srgbClr val="005EB8"/>
                </a:solidFill>
              </a:rPr>
              <a:t>Title Text</a:t>
            </a:r>
          </a:p>
        </p:txBody>
      </p:sp>
      <p:sp>
        <p:nvSpPr>
          <p:cNvPr id="128" name="Shape 128"/>
          <p:cNvSpPr>
            <a:spLocks noGrp="1"/>
          </p:cNvSpPr>
          <p:nvPr>
            <p:ph type="sldNum" sz="quarter" idx="2"/>
          </p:nvPr>
        </p:nvSpPr>
        <p:spPr>
          <a:xfrm>
            <a:off x="8737600" y="6400415"/>
            <a:ext cx="2844800" cy="276997"/>
          </a:xfrm>
          <a:prstGeom prst="rect">
            <a:avLst/>
          </a:prstGeom>
        </p:spPr>
        <p:txBody>
          <a:bodyPr lIns="45719" tIns="45719" rIns="45719" bIns="45719"/>
          <a:lstStyle>
            <a:lvl1pPr>
              <a:defRPr sz="1200">
                <a:solidFill>
                  <a:srgbClr val="005EB8"/>
                </a:solidFill>
                <a:latin typeface="Arial"/>
                <a:ea typeface="Arial"/>
                <a:cs typeface="Arial"/>
                <a:sym typeface="Arial"/>
              </a:defRPr>
            </a:lvl1pPr>
          </a:lstStyle>
          <a:p>
            <a:pPr lvl="0"/>
            <a:fld id="{86CB4B4D-7CA3-9044-876B-883B54F8677D}" type="slidenum">
              <a:t>‹#›</a:t>
            </a:fld>
            <a:endParaRPr/>
          </a:p>
        </p:txBody>
      </p:sp>
      <p:sp>
        <p:nvSpPr>
          <p:cNvPr id="129" name="Shape 129"/>
          <p:cNvSpPr>
            <a:spLocks noGrp="1"/>
          </p:cNvSpPr>
          <p:nvPr>
            <p:ph type="body" idx="1"/>
          </p:nvPr>
        </p:nvSpPr>
        <p:spPr>
          <a:xfrm>
            <a:off x="609601" y="1680295"/>
            <a:ext cx="10455609" cy="5177707"/>
          </a:xfrm>
          <a:prstGeom prst="rect">
            <a:avLst/>
          </a:prstGeom>
        </p:spPr>
        <p:txBody>
          <a:bodyPr lIns="45719" tIns="45719" rIns="45719" bIns="45719"/>
          <a:lstStyle>
            <a:lvl1pPr marL="342900" indent="-342900">
              <a:spcBef>
                <a:spcPts val="500"/>
              </a:spcBef>
              <a:buClr>
                <a:srgbClr val="005EB8"/>
              </a:buClr>
              <a:buChar char="■"/>
              <a:defRPr sz="2400">
                <a:latin typeface="Arial"/>
                <a:ea typeface="Arial"/>
                <a:cs typeface="Arial"/>
                <a:sym typeface="Arial"/>
              </a:defRPr>
            </a:lvl1pPr>
            <a:lvl2pPr marL="742950" indent="-285750">
              <a:spcBef>
                <a:spcPts val="500"/>
              </a:spcBef>
              <a:buClr>
                <a:srgbClr val="005EB8"/>
              </a:buClr>
              <a:buChar char="•"/>
              <a:defRPr sz="2400">
                <a:latin typeface="Arial"/>
                <a:ea typeface="Arial"/>
                <a:cs typeface="Arial"/>
                <a:sym typeface="Arial"/>
              </a:defRPr>
            </a:lvl2pPr>
            <a:lvl3pPr marL="1143000" indent="-228600">
              <a:spcBef>
                <a:spcPts val="500"/>
              </a:spcBef>
              <a:buClr>
                <a:srgbClr val="005EB8"/>
              </a:buClr>
              <a:defRPr sz="2400">
                <a:latin typeface="Arial"/>
                <a:ea typeface="Arial"/>
                <a:cs typeface="Arial"/>
                <a:sym typeface="Arial"/>
              </a:defRPr>
            </a:lvl3pPr>
            <a:lvl4pPr marL="1600200" indent="-228600">
              <a:spcBef>
                <a:spcPts val="500"/>
              </a:spcBef>
              <a:buClr>
                <a:srgbClr val="005EB8"/>
              </a:buClr>
              <a:buChar char="•"/>
              <a:defRPr sz="2400">
                <a:latin typeface="Arial"/>
                <a:ea typeface="Arial"/>
                <a:cs typeface="Arial"/>
                <a:sym typeface="Arial"/>
              </a:defRPr>
            </a:lvl4pPr>
            <a:lvl5pPr marL="2057400" indent="-228600">
              <a:spcBef>
                <a:spcPts val="500"/>
              </a:spcBef>
              <a:buClr>
                <a:srgbClr val="005EB8"/>
              </a:buClr>
              <a:buChar char="•"/>
              <a:defRPr sz="2400">
                <a:latin typeface="Arial"/>
                <a:ea typeface="Arial"/>
                <a:cs typeface="Arial"/>
                <a:sym typeface="Arial"/>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204406601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ext slide Purple">
    <p:spTree>
      <p:nvGrpSpPr>
        <p:cNvPr id="1" name=""/>
        <p:cNvGrpSpPr/>
        <p:nvPr/>
      </p:nvGrpSpPr>
      <p:grpSpPr>
        <a:xfrm>
          <a:off x="0" y="0"/>
          <a:ext cx="0" cy="0"/>
          <a:chOff x="0" y="0"/>
          <a:chExt cx="0" cy="0"/>
        </a:xfrm>
      </p:grpSpPr>
      <p:sp>
        <p:nvSpPr>
          <p:cNvPr id="131" name="Shape 131"/>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32"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133" name="Shape 133"/>
          <p:cNvSpPr>
            <a:spLocks noGrp="1"/>
          </p:cNvSpPr>
          <p:nvPr>
            <p:ph type="title"/>
          </p:nvPr>
        </p:nvSpPr>
        <p:spPr>
          <a:xfrm>
            <a:off x="538789" y="1478360"/>
            <a:ext cx="10418947" cy="1274935"/>
          </a:xfrm>
          <a:prstGeom prst="rect">
            <a:avLst/>
          </a:prstGeom>
        </p:spPr>
        <p:txBody>
          <a:bodyPr lIns="45719" tIns="45719" rIns="45719" bIns="45719"/>
          <a:lstStyle>
            <a:lvl1pPr algn="l">
              <a:defRPr sz="3600">
                <a:solidFill>
                  <a:srgbClr val="9B2C98"/>
                </a:solidFill>
                <a:latin typeface="Arial Bold"/>
                <a:ea typeface="Arial Bold"/>
                <a:cs typeface="Arial Bold"/>
                <a:sym typeface="Arial Bold"/>
              </a:defRPr>
            </a:lvl1pPr>
          </a:lstStyle>
          <a:p>
            <a:pPr lvl="0">
              <a:defRPr sz="1800">
                <a:solidFill>
                  <a:srgbClr val="000000"/>
                </a:solidFill>
              </a:defRPr>
            </a:pPr>
            <a:r>
              <a:rPr sz="3600">
                <a:solidFill>
                  <a:srgbClr val="9B2C98"/>
                </a:solidFill>
              </a:rPr>
              <a:t>Title Text</a:t>
            </a:r>
          </a:p>
        </p:txBody>
      </p:sp>
      <p:sp>
        <p:nvSpPr>
          <p:cNvPr id="134" name="Shape 134"/>
          <p:cNvSpPr>
            <a:spLocks noGrp="1"/>
          </p:cNvSpPr>
          <p:nvPr>
            <p:ph type="body" idx="1"/>
          </p:nvPr>
        </p:nvSpPr>
        <p:spPr>
          <a:xfrm>
            <a:off x="538789" y="2753294"/>
            <a:ext cx="10418947" cy="4104707"/>
          </a:xfrm>
          <a:prstGeom prst="rect">
            <a:avLst/>
          </a:prstGeom>
        </p:spPr>
        <p:txBody>
          <a:bodyPr lIns="45719" tIns="45719" rIns="45719" bIns="45719"/>
          <a:lstStyle>
            <a:lvl1pPr marL="342900" indent="-342900">
              <a:spcBef>
                <a:spcPts val="500"/>
              </a:spcBef>
              <a:buClr>
                <a:srgbClr val="9B2C98"/>
              </a:buClr>
              <a:buChar char="■"/>
              <a:defRPr sz="2400">
                <a:solidFill>
                  <a:srgbClr val="4C4C4C"/>
                </a:solidFill>
                <a:latin typeface="Arial"/>
                <a:ea typeface="Arial"/>
                <a:cs typeface="Arial"/>
                <a:sym typeface="Arial"/>
              </a:defRPr>
            </a:lvl1pPr>
            <a:lvl2pPr marL="742950" indent="-285750">
              <a:spcBef>
                <a:spcPts val="500"/>
              </a:spcBef>
              <a:buClr>
                <a:srgbClr val="9B2C98"/>
              </a:buClr>
              <a:buChar char="•"/>
              <a:defRPr sz="2400">
                <a:solidFill>
                  <a:srgbClr val="4C4C4C"/>
                </a:solidFill>
                <a:latin typeface="Arial"/>
                <a:ea typeface="Arial"/>
                <a:cs typeface="Arial"/>
                <a:sym typeface="Arial"/>
              </a:defRPr>
            </a:lvl2pPr>
            <a:lvl3pPr marL="1143000" indent="-228600">
              <a:spcBef>
                <a:spcPts val="500"/>
              </a:spcBef>
              <a:buClr>
                <a:srgbClr val="9B2C98"/>
              </a:buClr>
              <a:defRPr sz="2400">
                <a:solidFill>
                  <a:srgbClr val="4C4C4C"/>
                </a:solidFill>
                <a:latin typeface="Arial"/>
                <a:ea typeface="Arial"/>
                <a:cs typeface="Arial"/>
                <a:sym typeface="Arial"/>
              </a:defRPr>
            </a:lvl3pPr>
            <a:lvl4pPr marL="1600200" indent="-228600">
              <a:spcBef>
                <a:spcPts val="500"/>
              </a:spcBef>
              <a:buClr>
                <a:srgbClr val="9B2C98"/>
              </a:buClr>
              <a:buChar char="•"/>
              <a:defRPr sz="2400">
                <a:solidFill>
                  <a:srgbClr val="4C4C4C"/>
                </a:solidFill>
                <a:latin typeface="Arial"/>
                <a:ea typeface="Arial"/>
                <a:cs typeface="Arial"/>
                <a:sym typeface="Arial"/>
              </a:defRPr>
            </a:lvl4pPr>
            <a:lvl5pPr marL="2057400" indent="-228600">
              <a:spcBef>
                <a:spcPts val="500"/>
              </a:spcBef>
              <a:buClr>
                <a:srgbClr val="9B2C98"/>
              </a:buClr>
              <a:buChar char="•"/>
              <a:defRPr sz="2400">
                <a:solidFill>
                  <a:srgbClr val="4C4C4C"/>
                </a:solidFill>
                <a:latin typeface="Arial"/>
                <a:ea typeface="Arial"/>
                <a:cs typeface="Arial"/>
                <a:sym typeface="Arial"/>
              </a:defRPr>
            </a:lvl5pPr>
          </a:lstStyle>
          <a:p>
            <a:pPr lvl="0">
              <a:defRPr sz="1800">
                <a:solidFill>
                  <a:srgbClr val="000000"/>
                </a:solidFill>
              </a:defRPr>
            </a:pPr>
            <a:r>
              <a:rPr sz="2400">
                <a:solidFill>
                  <a:srgbClr val="4C4C4C"/>
                </a:solidFill>
              </a:rPr>
              <a:t>Body Level One</a:t>
            </a:r>
          </a:p>
          <a:p>
            <a:pPr lvl="1">
              <a:defRPr sz="1800">
                <a:solidFill>
                  <a:srgbClr val="000000"/>
                </a:solidFill>
              </a:defRPr>
            </a:pPr>
            <a:r>
              <a:rPr sz="2400">
                <a:solidFill>
                  <a:srgbClr val="4C4C4C"/>
                </a:solidFill>
              </a:rPr>
              <a:t>Body Level Two</a:t>
            </a:r>
          </a:p>
          <a:p>
            <a:pPr lvl="2">
              <a:defRPr sz="1800">
                <a:solidFill>
                  <a:srgbClr val="000000"/>
                </a:solidFill>
              </a:defRPr>
            </a:pPr>
            <a:r>
              <a:rPr sz="2400">
                <a:solidFill>
                  <a:srgbClr val="4C4C4C"/>
                </a:solidFill>
              </a:rPr>
              <a:t>Body Level Three</a:t>
            </a:r>
          </a:p>
          <a:p>
            <a:pPr lvl="3">
              <a:defRPr sz="1800">
                <a:solidFill>
                  <a:srgbClr val="000000"/>
                </a:solidFill>
              </a:defRPr>
            </a:pPr>
            <a:r>
              <a:rPr sz="2400">
                <a:solidFill>
                  <a:srgbClr val="4C4C4C"/>
                </a:solidFill>
              </a:rPr>
              <a:t>Body Level Four</a:t>
            </a:r>
          </a:p>
          <a:p>
            <a:pPr lvl="4">
              <a:defRPr sz="1800">
                <a:solidFill>
                  <a:srgbClr val="000000"/>
                </a:solidFill>
              </a:defRPr>
            </a:pPr>
            <a:r>
              <a:rPr sz="2400">
                <a:solidFill>
                  <a:srgbClr val="4C4C4C"/>
                </a:solidFill>
              </a:rPr>
              <a:t>Body Level Five</a:t>
            </a:r>
          </a:p>
        </p:txBody>
      </p:sp>
    </p:spTree>
    <p:extLst>
      <p:ext uri="{BB962C8B-B14F-4D97-AF65-F5344CB8AC3E}">
        <p14:creationId xmlns:p14="http://schemas.microsoft.com/office/powerpoint/2010/main" val="99471464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36" name="Shape 136"/>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37" name="image1.png"/>
          <p:cNvPicPr/>
          <p:nvPr/>
        </p:nvPicPr>
        <p:blipFill>
          <a:blip r:embed="rId2" cstate="screen">
            <a:extLst>
              <a:ext uri="{28A0092B-C50C-407E-A947-70E740481C1C}">
                <a14:useLocalDpi xmlns:a14="http://schemas.microsoft.com/office/drawing/2010/main"/>
              </a:ext>
            </a:extLst>
          </a:blip>
          <a:stretch>
            <a:fillRect/>
          </a:stretch>
        </p:blipFill>
        <p:spPr>
          <a:xfrm>
            <a:off x="10444840" y="371210"/>
            <a:ext cx="1236877" cy="718609"/>
          </a:xfrm>
          <a:prstGeom prst="rect">
            <a:avLst/>
          </a:prstGeom>
          <a:ln w="12700">
            <a:miter lim="400000"/>
          </a:ln>
        </p:spPr>
      </p:pic>
      <p:sp>
        <p:nvSpPr>
          <p:cNvPr id="138" name="Shape 138"/>
          <p:cNvSpPr>
            <a:spLocks noGrp="1"/>
          </p:cNvSpPr>
          <p:nvPr>
            <p:ph type="title"/>
          </p:nvPr>
        </p:nvSpPr>
        <p:spPr>
          <a:xfrm>
            <a:off x="609602" y="567348"/>
            <a:ext cx="9835239" cy="1032852"/>
          </a:xfrm>
          <a:prstGeom prst="rect">
            <a:avLst/>
          </a:prstGeom>
        </p:spPr>
        <p:txBody>
          <a:bodyPr lIns="45719" tIns="45719" rIns="45719" bIns="45719"/>
          <a:lstStyle>
            <a:lvl1pPr algn="l">
              <a:defRPr sz="3600">
                <a:solidFill>
                  <a:srgbClr val="005EB8"/>
                </a:solidFill>
                <a:latin typeface="Arial Bold"/>
                <a:ea typeface="Arial Bold"/>
                <a:cs typeface="Arial Bold"/>
                <a:sym typeface="Arial Bold"/>
              </a:defRPr>
            </a:lvl1pPr>
          </a:lstStyle>
          <a:p>
            <a:pPr lvl="0">
              <a:defRPr sz="1800">
                <a:solidFill>
                  <a:srgbClr val="000000"/>
                </a:solidFill>
              </a:defRPr>
            </a:pPr>
            <a:r>
              <a:rPr sz="3600">
                <a:solidFill>
                  <a:srgbClr val="005EB8"/>
                </a:solidFill>
              </a:rPr>
              <a:t>Title Text</a:t>
            </a:r>
          </a:p>
        </p:txBody>
      </p:sp>
      <p:sp>
        <p:nvSpPr>
          <p:cNvPr id="139" name="Shape 139"/>
          <p:cNvSpPr>
            <a:spLocks noGrp="1"/>
          </p:cNvSpPr>
          <p:nvPr>
            <p:ph type="sldNum" sz="quarter" idx="2"/>
          </p:nvPr>
        </p:nvSpPr>
        <p:spPr>
          <a:xfrm>
            <a:off x="8737600" y="6400415"/>
            <a:ext cx="2844800" cy="276997"/>
          </a:xfrm>
          <a:prstGeom prst="rect">
            <a:avLst/>
          </a:prstGeom>
        </p:spPr>
        <p:txBody>
          <a:bodyPr lIns="45719" tIns="45719" rIns="45719" bIns="45719"/>
          <a:lstStyle>
            <a:lvl1pPr>
              <a:defRPr sz="1200">
                <a:solidFill>
                  <a:srgbClr val="000000"/>
                </a:solidFill>
                <a:latin typeface="Arial"/>
                <a:ea typeface="Arial"/>
                <a:cs typeface="Arial"/>
                <a:sym typeface="Arial"/>
              </a:defRPr>
            </a:lvl1pPr>
          </a:lstStyle>
          <a:p>
            <a:pPr lvl="0"/>
            <a:fld id="{86CB4B4D-7CA3-9044-876B-883B54F8677D}" type="slidenum">
              <a:t>‹#›</a:t>
            </a:fld>
            <a:endParaRPr/>
          </a:p>
        </p:txBody>
      </p:sp>
    </p:spTree>
    <p:extLst>
      <p:ext uri="{BB962C8B-B14F-4D97-AF65-F5344CB8AC3E}">
        <p14:creationId xmlns:p14="http://schemas.microsoft.com/office/powerpoint/2010/main" val="161768890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8737600" y="6400415"/>
            <a:ext cx="2844800" cy="276997"/>
          </a:xfrm>
          <a:prstGeom prst="rect">
            <a:avLst/>
          </a:prstGeom>
        </p:spPr>
        <p:txBody>
          <a:bodyPr lIns="45719" tIns="45719" rIns="45719" bIns="45719"/>
          <a:lstStyle>
            <a:lvl1pPr>
              <a:defRPr sz="1200">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136158322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43" name="Shape 143"/>
          <p:cNvSpPr>
            <a:spLocks noGrp="1"/>
          </p:cNvSpPr>
          <p:nvPr>
            <p:ph type="sldNum" sz="quarter" idx="2"/>
          </p:nvPr>
        </p:nvSpPr>
        <p:spPr>
          <a:xfrm>
            <a:off x="8737600" y="6454275"/>
            <a:ext cx="2844800" cy="169277"/>
          </a:xfrm>
          <a:prstGeom prst="rect">
            <a:avLst/>
          </a:prstGeom>
        </p:spPr>
        <p:txBody>
          <a:bodyPr/>
          <a:lstStyle>
            <a:lvl1pPr>
              <a:defRPr>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407867210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4043388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sp>
        <p:nvSpPr>
          <p:cNvPr id="145" name="Shape 145"/>
          <p:cNvSpPr>
            <a:spLocks noGrp="1"/>
          </p:cNvSpPr>
          <p:nvPr>
            <p:ph type="sldNum" sz="quarter" idx="2"/>
          </p:nvPr>
        </p:nvSpPr>
        <p:spPr>
          <a:prstGeom prst="rect">
            <a:avLst/>
          </a:prstGeom>
        </p:spPr>
        <p:txBody>
          <a:bodyPr/>
          <a:lstStyle>
            <a:lvl1pPr>
              <a:defRPr>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34642938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Title Slide 2">
    <p:spTree>
      <p:nvGrpSpPr>
        <p:cNvPr id="1" name=""/>
        <p:cNvGrpSpPr/>
        <p:nvPr/>
      </p:nvGrpSpPr>
      <p:grpSpPr>
        <a:xfrm>
          <a:off x="0" y="0"/>
          <a:ext cx="0" cy="0"/>
          <a:chOff x="0" y="0"/>
          <a:chExt cx="0" cy="0"/>
        </a:xfrm>
      </p:grpSpPr>
      <p:sp>
        <p:nvSpPr>
          <p:cNvPr id="147" name="Shape 147"/>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48" name="image1.png"/>
          <p:cNvPicPr/>
          <p:nvPr/>
        </p:nvPicPr>
        <p:blipFill>
          <a:blip r:embed="rId2" cstate="screen">
            <a:extLst>
              <a:ext uri="{28A0092B-C50C-407E-A947-70E740481C1C}">
                <a14:useLocalDpi xmlns:a14="http://schemas.microsoft.com/office/drawing/2010/main"/>
              </a:ext>
            </a:extLst>
          </a:blip>
          <a:stretch>
            <a:fillRect/>
          </a:stretch>
        </p:blipFill>
        <p:spPr>
          <a:xfrm>
            <a:off x="9211043" y="378604"/>
            <a:ext cx="2468444" cy="710575"/>
          </a:xfrm>
          <a:prstGeom prst="rect">
            <a:avLst/>
          </a:prstGeom>
          <a:ln w="12700">
            <a:miter lim="400000"/>
          </a:ln>
        </p:spPr>
      </p:pic>
      <p:sp>
        <p:nvSpPr>
          <p:cNvPr id="149" name="Shape 149"/>
          <p:cNvSpPr/>
          <p:nvPr/>
        </p:nvSpPr>
        <p:spPr>
          <a:xfrm>
            <a:off x="0" y="0"/>
            <a:ext cx="12192000" cy="6858000"/>
          </a:xfrm>
          <a:prstGeom prst="rect">
            <a:avLst/>
          </a:prstGeom>
          <a:solidFill>
            <a:srgbClr val="005EB8"/>
          </a:solidFill>
          <a:ln w="12700">
            <a:miter lim="400000"/>
          </a:ln>
        </p:spPr>
        <p:txBody>
          <a:bodyPr lIns="0" tIns="0" rIns="0" bIns="0" anchor="ctr"/>
          <a:lstStyle/>
          <a:p>
            <a:pPr lvl="0" algn="ctr" defTabSz="457200">
              <a:defRPr>
                <a:solidFill>
                  <a:srgbClr val="FFFFFF"/>
                </a:solidFill>
              </a:defRPr>
            </a:pPr>
            <a:endParaRPr sz="1800"/>
          </a:p>
        </p:txBody>
      </p:sp>
      <p:sp>
        <p:nvSpPr>
          <p:cNvPr id="150" name="Shape 150"/>
          <p:cNvSpPr>
            <a:spLocks noGrp="1"/>
          </p:cNvSpPr>
          <p:nvPr>
            <p:ph type="body" idx="1"/>
          </p:nvPr>
        </p:nvSpPr>
        <p:spPr>
          <a:xfrm>
            <a:off x="609600" y="5025459"/>
            <a:ext cx="9082693" cy="959926"/>
          </a:xfrm>
          <a:prstGeom prst="rect">
            <a:avLst/>
          </a:prstGeom>
        </p:spPr>
        <p:txBody>
          <a:bodyPr anchor="b">
            <a:noAutofit/>
          </a:bodyPr>
          <a:lstStyle>
            <a:lvl1pPr marL="0" indent="0">
              <a:spcBef>
                <a:spcPts val="600"/>
              </a:spcBef>
              <a:buSzTx/>
              <a:buFontTx/>
              <a:buNone/>
              <a:defRPr sz="2800">
                <a:solidFill>
                  <a:srgbClr val="FFFFFF"/>
                </a:solidFill>
                <a:latin typeface="Arial"/>
                <a:ea typeface="Arial"/>
                <a:cs typeface="Arial"/>
                <a:sym typeface="Arial"/>
              </a:defRPr>
            </a:lvl1pPr>
            <a:lvl2pPr marL="790575" indent="-333375">
              <a:spcBef>
                <a:spcPts val="600"/>
              </a:spcBef>
              <a:buSzPct val="100000"/>
              <a:buFontTx/>
              <a:buChar char="•"/>
              <a:defRPr sz="2800">
                <a:solidFill>
                  <a:srgbClr val="FFFFFF"/>
                </a:solidFill>
                <a:latin typeface="Arial"/>
                <a:ea typeface="Arial"/>
                <a:cs typeface="Arial"/>
                <a:sym typeface="Arial"/>
              </a:defRPr>
            </a:lvl2pPr>
            <a:lvl3pPr marL="1181100" indent="-266700">
              <a:spcBef>
                <a:spcPts val="600"/>
              </a:spcBef>
              <a:buSzPct val="100000"/>
              <a:buFontTx/>
              <a:defRPr sz="2800">
                <a:solidFill>
                  <a:srgbClr val="FFFFFF"/>
                </a:solidFill>
                <a:latin typeface="Arial"/>
                <a:ea typeface="Arial"/>
                <a:cs typeface="Arial"/>
                <a:sym typeface="Arial"/>
              </a:defRPr>
            </a:lvl3pPr>
            <a:lvl4pPr marL="1638300" indent="-266700">
              <a:spcBef>
                <a:spcPts val="600"/>
              </a:spcBef>
              <a:buSzPct val="100000"/>
              <a:buFontTx/>
              <a:buChar char="•"/>
              <a:defRPr sz="2800">
                <a:solidFill>
                  <a:srgbClr val="FFFFFF"/>
                </a:solidFill>
                <a:latin typeface="Arial"/>
                <a:ea typeface="Arial"/>
                <a:cs typeface="Arial"/>
                <a:sym typeface="Arial"/>
              </a:defRPr>
            </a:lvl4pPr>
            <a:lvl5pPr marL="2095500" indent="-266700">
              <a:spcBef>
                <a:spcPts val="600"/>
              </a:spcBef>
              <a:buSzPct val="100000"/>
              <a:buFontTx/>
              <a:buChar char="•"/>
              <a:defRPr sz="2800">
                <a:solidFill>
                  <a:srgbClr val="FFFFFF"/>
                </a:solidFill>
                <a:latin typeface="Arial"/>
                <a:ea typeface="Arial"/>
                <a:cs typeface="Arial"/>
                <a:sym typeface="Arial"/>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151" name="Shape 151"/>
          <p:cNvSpPr>
            <a:spLocks noGrp="1"/>
          </p:cNvSpPr>
          <p:nvPr>
            <p:ph type="title"/>
          </p:nvPr>
        </p:nvSpPr>
        <p:spPr>
          <a:xfrm>
            <a:off x="633102" y="1402939"/>
            <a:ext cx="11048233" cy="3622521"/>
          </a:xfrm>
          <a:prstGeom prst="rect">
            <a:avLst/>
          </a:prstGeom>
        </p:spPr>
        <p:txBody>
          <a:bodyPr anchor="t">
            <a:noAutofit/>
          </a:bodyPr>
          <a:lstStyle>
            <a:lvl1pPr algn="l">
              <a:defRPr sz="8000">
                <a:solidFill>
                  <a:srgbClr val="FFFFFF"/>
                </a:solidFill>
                <a:latin typeface="Arial Bold"/>
                <a:ea typeface="Arial Bold"/>
                <a:cs typeface="Arial Bold"/>
                <a:sym typeface="Arial Bold"/>
              </a:defRPr>
            </a:lvl1pPr>
          </a:lstStyle>
          <a:p>
            <a:pPr lvl="0">
              <a:defRPr sz="1800">
                <a:solidFill>
                  <a:srgbClr val="000000"/>
                </a:solidFill>
              </a:defRPr>
            </a:pPr>
            <a:r>
              <a:rPr sz="8000">
                <a:solidFill>
                  <a:srgbClr val="FFFFFF"/>
                </a:solidFill>
              </a:rPr>
              <a:t>Title Text</a:t>
            </a:r>
          </a:p>
        </p:txBody>
      </p:sp>
      <p:pic>
        <p:nvPicPr>
          <p:cNvPr id="152" name="image4.png"/>
          <p:cNvPicPr/>
          <p:nvPr/>
        </p:nvPicPr>
        <p:blipFill>
          <a:blip r:embed="rId3" cstate="screen">
            <a:extLst>
              <a:ext uri="{28A0092B-C50C-407E-A947-70E740481C1C}">
                <a14:useLocalDpi xmlns:a14="http://schemas.microsoft.com/office/drawing/2010/main"/>
              </a:ext>
            </a:extLst>
          </a:blip>
          <a:stretch>
            <a:fillRect/>
          </a:stretch>
        </p:blipFill>
        <p:spPr>
          <a:xfrm>
            <a:off x="10050770" y="5517236"/>
            <a:ext cx="1630565" cy="956326"/>
          </a:xfrm>
          <a:prstGeom prst="rect">
            <a:avLst/>
          </a:prstGeom>
          <a:ln w="12700">
            <a:miter lim="400000"/>
          </a:ln>
        </p:spPr>
      </p:pic>
      <p:pic>
        <p:nvPicPr>
          <p:cNvPr id="153" name="image4.png"/>
          <p:cNvPicPr/>
          <p:nvPr/>
        </p:nvPicPr>
        <p:blipFill>
          <a:blip r:embed="rId4" cstate="screen">
            <a:extLst>
              <a:ext uri="{28A0092B-C50C-407E-A947-70E740481C1C}">
                <a14:useLocalDpi xmlns:a14="http://schemas.microsoft.com/office/drawing/2010/main"/>
              </a:ext>
            </a:extLst>
          </a:blip>
          <a:stretch>
            <a:fillRect/>
          </a:stretch>
        </p:blipFill>
        <p:spPr>
          <a:xfrm>
            <a:off x="9208819" y="377964"/>
            <a:ext cx="2472892" cy="711855"/>
          </a:xfrm>
          <a:prstGeom prst="rect">
            <a:avLst/>
          </a:prstGeom>
          <a:ln w="12700">
            <a:miter lim="400000"/>
          </a:ln>
        </p:spPr>
      </p:pic>
    </p:spTree>
    <p:extLst>
      <p:ext uri="{BB962C8B-B14F-4D97-AF65-F5344CB8AC3E}">
        <p14:creationId xmlns:p14="http://schemas.microsoft.com/office/powerpoint/2010/main" val="117314360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itle and Content (no arrow)">
    <p:spTree>
      <p:nvGrpSpPr>
        <p:cNvPr id="1" name=""/>
        <p:cNvGrpSpPr/>
        <p:nvPr/>
      </p:nvGrpSpPr>
      <p:grpSpPr>
        <a:xfrm>
          <a:off x="0" y="0"/>
          <a:ext cx="0" cy="0"/>
          <a:chOff x="0" y="0"/>
          <a:chExt cx="0" cy="0"/>
        </a:xfrm>
      </p:grpSpPr>
      <p:sp>
        <p:nvSpPr>
          <p:cNvPr id="155" name="Shape 155"/>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56" name="image1.png"/>
          <p:cNvPicPr/>
          <p:nvPr/>
        </p:nvPicPr>
        <p:blipFill>
          <a:blip r:embed="rId2" cstate="screen">
            <a:extLst>
              <a:ext uri="{28A0092B-C50C-407E-A947-70E740481C1C}">
                <a14:useLocalDpi xmlns:a14="http://schemas.microsoft.com/office/drawing/2010/main"/>
              </a:ext>
            </a:extLst>
          </a:blip>
          <a:stretch>
            <a:fillRect/>
          </a:stretch>
        </p:blipFill>
        <p:spPr>
          <a:xfrm>
            <a:off x="9211043" y="378604"/>
            <a:ext cx="2468444" cy="710575"/>
          </a:xfrm>
          <a:prstGeom prst="rect">
            <a:avLst/>
          </a:prstGeom>
          <a:ln w="12700">
            <a:miter lim="400000"/>
          </a:ln>
        </p:spPr>
      </p:pic>
      <p:sp>
        <p:nvSpPr>
          <p:cNvPr id="157" name="Shape 157"/>
          <p:cNvSpPr>
            <a:spLocks noGrp="1"/>
          </p:cNvSpPr>
          <p:nvPr>
            <p:ph type="title"/>
          </p:nvPr>
        </p:nvSpPr>
        <p:spPr>
          <a:xfrm>
            <a:off x="609602" y="487253"/>
            <a:ext cx="8127999" cy="1193042"/>
          </a:xfrm>
          <a:prstGeom prst="rect">
            <a:avLst/>
          </a:prstGeom>
        </p:spPr>
        <p:txBody>
          <a:bodyPr/>
          <a:lstStyle>
            <a:lvl1pPr algn="l">
              <a:defRPr sz="3600">
                <a:solidFill>
                  <a:srgbClr val="005EB8"/>
                </a:solidFill>
                <a:latin typeface="Arial Bold"/>
                <a:ea typeface="Arial Bold"/>
                <a:cs typeface="Arial Bold"/>
                <a:sym typeface="Arial Bold"/>
              </a:defRPr>
            </a:lvl1pPr>
          </a:lstStyle>
          <a:p>
            <a:pPr lvl="0">
              <a:defRPr sz="1800">
                <a:solidFill>
                  <a:srgbClr val="000000"/>
                </a:solidFill>
              </a:defRPr>
            </a:pPr>
            <a:r>
              <a:rPr sz="3600">
                <a:solidFill>
                  <a:srgbClr val="005EB8"/>
                </a:solidFill>
              </a:rPr>
              <a:t>Title Text</a:t>
            </a:r>
          </a:p>
        </p:txBody>
      </p:sp>
      <p:sp>
        <p:nvSpPr>
          <p:cNvPr id="158" name="Shape 158"/>
          <p:cNvSpPr>
            <a:spLocks noGrp="1"/>
          </p:cNvSpPr>
          <p:nvPr>
            <p:ph type="sldNum" sz="quarter" idx="2"/>
          </p:nvPr>
        </p:nvSpPr>
        <p:spPr>
          <a:xfrm>
            <a:off x="8737600" y="6446580"/>
            <a:ext cx="2844800" cy="184666"/>
          </a:xfrm>
          <a:prstGeom prst="rect">
            <a:avLst/>
          </a:prstGeom>
        </p:spPr>
        <p:txBody>
          <a:bodyPr/>
          <a:lstStyle>
            <a:lvl1pPr>
              <a:defRPr sz="1200">
                <a:solidFill>
                  <a:srgbClr val="005EB8"/>
                </a:solidFill>
                <a:latin typeface="Arial"/>
                <a:ea typeface="Arial"/>
                <a:cs typeface="Arial"/>
                <a:sym typeface="Arial"/>
              </a:defRPr>
            </a:lvl1pPr>
          </a:lstStyle>
          <a:p>
            <a:pPr lvl="0"/>
            <a:fld id="{86CB4B4D-7CA3-9044-876B-883B54F8677D}" type="slidenum">
              <a:t>‹#›</a:t>
            </a:fld>
            <a:endParaRPr/>
          </a:p>
        </p:txBody>
      </p:sp>
      <p:sp>
        <p:nvSpPr>
          <p:cNvPr id="159" name="Shape 159"/>
          <p:cNvSpPr>
            <a:spLocks noGrp="1"/>
          </p:cNvSpPr>
          <p:nvPr>
            <p:ph type="body" idx="1"/>
          </p:nvPr>
        </p:nvSpPr>
        <p:spPr>
          <a:xfrm>
            <a:off x="609601" y="1680295"/>
            <a:ext cx="10455609" cy="5177707"/>
          </a:xfrm>
          <a:prstGeom prst="rect">
            <a:avLst/>
          </a:prstGeom>
        </p:spPr>
        <p:txBody>
          <a:bodyPr/>
          <a:lstStyle>
            <a:lvl1pPr marL="342900" indent="-342900">
              <a:spcBef>
                <a:spcPts val="500"/>
              </a:spcBef>
              <a:buClr>
                <a:srgbClr val="005EB8"/>
              </a:buClr>
              <a:buChar char="■"/>
              <a:defRPr sz="2400">
                <a:latin typeface="Arial"/>
                <a:ea typeface="Arial"/>
                <a:cs typeface="Arial"/>
                <a:sym typeface="Arial"/>
              </a:defRPr>
            </a:lvl1pPr>
            <a:lvl2pPr marL="742950" indent="-285750">
              <a:spcBef>
                <a:spcPts val="500"/>
              </a:spcBef>
              <a:buClr>
                <a:srgbClr val="005EB8"/>
              </a:buClr>
              <a:buChar char="•"/>
              <a:defRPr sz="2400">
                <a:latin typeface="Arial"/>
                <a:ea typeface="Arial"/>
                <a:cs typeface="Arial"/>
                <a:sym typeface="Arial"/>
              </a:defRPr>
            </a:lvl2pPr>
            <a:lvl3pPr marL="1143000" indent="-228600">
              <a:spcBef>
                <a:spcPts val="500"/>
              </a:spcBef>
              <a:buClr>
                <a:srgbClr val="005EB8"/>
              </a:buClr>
              <a:defRPr sz="2400">
                <a:latin typeface="Arial"/>
                <a:ea typeface="Arial"/>
                <a:cs typeface="Arial"/>
                <a:sym typeface="Arial"/>
              </a:defRPr>
            </a:lvl3pPr>
            <a:lvl4pPr marL="1600200" indent="-228600">
              <a:spcBef>
                <a:spcPts val="500"/>
              </a:spcBef>
              <a:buClr>
                <a:srgbClr val="005EB8"/>
              </a:buClr>
              <a:buChar char="•"/>
              <a:defRPr sz="2400">
                <a:latin typeface="Arial"/>
                <a:ea typeface="Arial"/>
                <a:cs typeface="Arial"/>
                <a:sym typeface="Arial"/>
              </a:defRPr>
            </a:lvl4pPr>
            <a:lvl5pPr marL="2057400" indent="-228600">
              <a:spcBef>
                <a:spcPts val="500"/>
              </a:spcBef>
              <a:buClr>
                <a:srgbClr val="005EB8"/>
              </a:buClr>
              <a:buChar char="•"/>
              <a:defRPr sz="2400">
                <a:latin typeface="Arial"/>
                <a:ea typeface="Arial"/>
                <a:cs typeface="Arial"/>
                <a:sym typeface="Arial"/>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10693227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61" name="Shape 161"/>
          <p:cNvSpPr/>
          <p:nvPr/>
        </p:nvSpPr>
        <p:spPr>
          <a:xfrm>
            <a:off x="609600" y="6446579"/>
            <a:ext cx="2844800" cy="1846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457200">
              <a:defRPr sz="1200"/>
            </a:lvl1pPr>
          </a:lstStyle>
          <a:p>
            <a:pPr lvl="0">
              <a:defRPr sz="1800"/>
            </a:pPr>
            <a:r>
              <a:rPr sz="1200"/>
              <a:t>www.england.nhs.uk</a:t>
            </a:r>
          </a:p>
        </p:txBody>
      </p:sp>
      <p:pic>
        <p:nvPicPr>
          <p:cNvPr id="162" name="image1.png"/>
          <p:cNvPicPr/>
          <p:nvPr/>
        </p:nvPicPr>
        <p:blipFill>
          <a:blip r:embed="rId2" cstate="screen">
            <a:extLst>
              <a:ext uri="{28A0092B-C50C-407E-A947-70E740481C1C}">
                <a14:useLocalDpi xmlns:a14="http://schemas.microsoft.com/office/drawing/2010/main"/>
              </a:ext>
            </a:extLst>
          </a:blip>
          <a:stretch>
            <a:fillRect/>
          </a:stretch>
        </p:blipFill>
        <p:spPr>
          <a:xfrm>
            <a:off x="9211043" y="378604"/>
            <a:ext cx="2468444" cy="710575"/>
          </a:xfrm>
          <a:prstGeom prst="rect">
            <a:avLst/>
          </a:prstGeom>
          <a:ln w="12700">
            <a:miter lim="400000"/>
          </a:ln>
        </p:spPr>
      </p:pic>
      <p:sp>
        <p:nvSpPr>
          <p:cNvPr id="163" name="Shape 163"/>
          <p:cNvSpPr>
            <a:spLocks noGrp="1"/>
          </p:cNvSpPr>
          <p:nvPr>
            <p:ph type="body" idx="1"/>
          </p:nvPr>
        </p:nvSpPr>
        <p:spPr>
          <a:xfrm>
            <a:off x="609601" y="1680295"/>
            <a:ext cx="10455609" cy="5177707"/>
          </a:xfrm>
          <a:prstGeom prst="rect">
            <a:avLst/>
          </a:prstGeom>
        </p:spPr>
        <p:txBody>
          <a:bodyPr/>
          <a:lstStyle>
            <a:lvl1pPr marL="342900" indent="-342900">
              <a:spcBef>
                <a:spcPts val="500"/>
              </a:spcBef>
              <a:buClr>
                <a:srgbClr val="005EB8"/>
              </a:buClr>
              <a:buChar char="■"/>
              <a:defRPr sz="2400">
                <a:latin typeface="Arial"/>
                <a:ea typeface="Arial"/>
                <a:cs typeface="Arial"/>
                <a:sym typeface="Arial"/>
              </a:defRPr>
            </a:lvl1pPr>
            <a:lvl2pPr marL="742950" indent="-285750">
              <a:spcBef>
                <a:spcPts val="500"/>
              </a:spcBef>
              <a:buClr>
                <a:srgbClr val="005EB8"/>
              </a:buClr>
              <a:buChar char="•"/>
              <a:defRPr sz="2400">
                <a:latin typeface="Arial"/>
                <a:ea typeface="Arial"/>
                <a:cs typeface="Arial"/>
                <a:sym typeface="Arial"/>
              </a:defRPr>
            </a:lvl2pPr>
            <a:lvl3pPr marL="1143000" indent="-228600">
              <a:spcBef>
                <a:spcPts val="500"/>
              </a:spcBef>
              <a:buClr>
                <a:srgbClr val="005EB8"/>
              </a:buClr>
              <a:defRPr sz="2400">
                <a:latin typeface="Arial"/>
                <a:ea typeface="Arial"/>
                <a:cs typeface="Arial"/>
                <a:sym typeface="Arial"/>
              </a:defRPr>
            </a:lvl3pPr>
            <a:lvl4pPr marL="1600200" indent="-228600">
              <a:spcBef>
                <a:spcPts val="500"/>
              </a:spcBef>
              <a:buClr>
                <a:srgbClr val="005EB8"/>
              </a:buClr>
              <a:buChar char="•"/>
              <a:defRPr sz="2400">
                <a:latin typeface="Arial"/>
                <a:ea typeface="Arial"/>
                <a:cs typeface="Arial"/>
                <a:sym typeface="Arial"/>
              </a:defRPr>
            </a:lvl4pPr>
            <a:lvl5pPr marL="2057400" indent="-228600">
              <a:spcBef>
                <a:spcPts val="500"/>
              </a:spcBef>
              <a:buClr>
                <a:srgbClr val="005EB8"/>
              </a:buClr>
              <a:buChar char="•"/>
              <a:defRPr sz="2400">
                <a:latin typeface="Arial"/>
                <a:ea typeface="Arial"/>
                <a:cs typeface="Arial"/>
                <a:sym typeface="Arial"/>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64" name="Shape 164"/>
          <p:cNvSpPr>
            <a:spLocks noGrp="1"/>
          </p:cNvSpPr>
          <p:nvPr>
            <p:ph type="sldNum" sz="quarter" idx="2"/>
          </p:nvPr>
        </p:nvSpPr>
        <p:spPr>
          <a:xfrm>
            <a:off x="8737600" y="6446580"/>
            <a:ext cx="2844800" cy="184666"/>
          </a:xfrm>
          <a:prstGeom prst="rect">
            <a:avLst/>
          </a:prstGeom>
        </p:spPr>
        <p:txBody>
          <a:bodyPr/>
          <a:lstStyle>
            <a:lvl1pPr>
              <a:defRPr sz="1200">
                <a:solidFill>
                  <a:srgbClr val="005EB8"/>
                </a:solidFill>
                <a:latin typeface="Arial"/>
                <a:ea typeface="Arial"/>
                <a:cs typeface="Arial"/>
                <a:sym typeface="Arial"/>
              </a:defRPr>
            </a:lvl1pPr>
          </a:lstStyle>
          <a:p>
            <a:pPr lvl="0"/>
            <a:fld id="{86CB4B4D-7CA3-9044-876B-883B54F8677D}" type="slidenum">
              <a:t>‹#›</a:t>
            </a:fld>
            <a:endParaRPr/>
          </a:p>
        </p:txBody>
      </p:sp>
      <p:sp>
        <p:nvSpPr>
          <p:cNvPr id="165" name="Shape 165"/>
          <p:cNvSpPr>
            <a:spLocks noGrp="1"/>
          </p:cNvSpPr>
          <p:nvPr>
            <p:ph type="title"/>
          </p:nvPr>
        </p:nvSpPr>
        <p:spPr>
          <a:xfrm>
            <a:off x="609602" y="487253"/>
            <a:ext cx="8337453" cy="1193042"/>
          </a:xfrm>
          <a:prstGeom prst="rect">
            <a:avLst/>
          </a:prstGeom>
        </p:spPr>
        <p:txBody>
          <a:bodyPr/>
          <a:lstStyle>
            <a:lvl1pPr algn="l">
              <a:defRPr sz="3600">
                <a:solidFill>
                  <a:srgbClr val="005EB8"/>
                </a:solidFill>
                <a:latin typeface="Arial Bold"/>
                <a:ea typeface="Arial Bold"/>
                <a:cs typeface="Arial Bold"/>
                <a:sym typeface="Arial Bold"/>
              </a:defRPr>
            </a:lvl1pPr>
          </a:lstStyle>
          <a:p>
            <a:pPr lvl="0">
              <a:defRPr sz="1800">
                <a:solidFill>
                  <a:srgbClr val="000000"/>
                </a:solidFill>
              </a:defRPr>
            </a:pPr>
            <a:r>
              <a:rPr sz="3600">
                <a:solidFill>
                  <a:srgbClr val="005EB8"/>
                </a:solidFill>
              </a:rPr>
              <a:t>Title Text</a:t>
            </a:r>
          </a:p>
        </p:txBody>
      </p:sp>
      <p:pic>
        <p:nvPicPr>
          <p:cNvPr id="166" name="image20.png"/>
          <p:cNvPicPr/>
          <p:nvPr/>
        </p:nvPicPr>
        <p:blipFill>
          <a:blip r:embed="rId3" cstate="screen">
            <a:extLst>
              <a:ext uri="{28A0092B-C50C-407E-A947-70E740481C1C}">
                <a14:useLocalDpi xmlns:a14="http://schemas.microsoft.com/office/drawing/2010/main"/>
              </a:ext>
            </a:extLst>
          </a:blip>
          <a:stretch>
            <a:fillRect/>
          </a:stretch>
        </p:blipFill>
        <p:spPr>
          <a:xfrm>
            <a:off x="10050770" y="5517236"/>
            <a:ext cx="1630565" cy="956326"/>
          </a:xfrm>
          <a:prstGeom prst="rect">
            <a:avLst/>
          </a:prstGeom>
          <a:ln w="12700">
            <a:miter lim="400000"/>
          </a:ln>
        </p:spPr>
      </p:pic>
    </p:spTree>
    <p:extLst>
      <p:ext uri="{BB962C8B-B14F-4D97-AF65-F5344CB8AC3E}">
        <p14:creationId xmlns:p14="http://schemas.microsoft.com/office/powerpoint/2010/main" val="251951750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8" name="Shape 168"/>
          <p:cNvSpPr>
            <a:spLocks noGrp="1"/>
          </p:cNvSpPr>
          <p:nvPr>
            <p:ph type="sldNum" sz="quarter" idx="2"/>
          </p:nvPr>
        </p:nvSpPr>
        <p:spPr>
          <a:xfrm>
            <a:off x="8610600" y="5634479"/>
            <a:ext cx="2743200" cy="253914"/>
          </a:xfrm>
          <a:prstGeom prst="rect">
            <a:avLst/>
          </a:prstGeom>
        </p:spPr>
        <p:txBody>
          <a:bodyPr lIns="34289" tIns="34289" rIns="34289" bIns="34289"/>
          <a:lstStyle>
            <a:lvl1pPr defTabSz="914400">
              <a:defRPr sz="1200"/>
            </a:lvl1pPr>
          </a:lstStyle>
          <a:p>
            <a:pPr lvl="0"/>
            <a:fld id="{86CB4B4D-7CA3-9044-876B-883B54F8677D}" type="slidenum">
              <a:t>‹#›</a:t>
            </a:fld>
            <a:endParaRPr/>
          </a:p>
        </p:txBody>
      </p:sp>
    </p:spTree>
    <p:extLst>
      <p:ext uri="{BB962C8B-B14F-4D97-AF65-F5344CB8AC3E}">
        <p14:creationId xmlns:p14="http://schemas.microsoft.com/office/powerpoint/2010/main" val="314022452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70" name="Shape 170"/>
          <p:cNvSpPr>
            <a:spLocks noGrp="1"/>
          </p:cNvSpPr>
          <p:nvPr>
            <p:ph type="sldNum" sz="quarter" idx="2"/>
          </p:nvPr>
        </p:nvSpPr>
        <p:spPr>
          <a:xfrm>
            <a:off x="8610600" y="5642172"/>
            <a:ext cx="2743200" cy="238527"/>
          </a:xfrm>
          <a:prstGeom prst="rect">
            <a:avLst/>
          </a:prstGeom>
        </p:spPr>
        <p:txBody>
          <a:bodyPr lIns="34290" tIns="34290" rIns="34290" bIns="34290"/>
          <a:lstStyle>
            <a:lvl1pPr defTabSz="914400"/>
          </a:lstStyle>
          <a:p>
            <a:pPr lvl="0"/>
            <a:fld id="{86CB4B4D-7CA3-9044-876B-883B54F8677D}" type="slidenum">
              <a:t>‹#›</a:t>
            </a:fld>
            <a:endParaRPr/>
          </a:p>
        </p:txBody>
      </p:sp>
    </p:spTree>
    <p:extLst>
      <p:ext uri="{BB962C8B-B14F-4D97-AF65-F5344CB8AC3E}">
        <p14:creationId xmlns:p14="http://schemas.microsoft.com/office/powerpoint/2010/main" val="247685724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176" name="Shape 176"/>
          <p:cNvSpPr>
            <a:spLocks noGrp="1"/>
          </p:cNvSpPr>
          <p:nvPr>
            <p:ph type="sldNum" sz="quarter" idx="2"/>
          </p:nvPr>
        </p:nvSpPr>
        <p:spPr>
          <a:xfrm>
            <a:off x="7981950" y="5067720"/>
            <a:ext cx="2057401" cy="221213"/>
          </a:xfrm>
          <a:prstGeom prst="rect">
            <a:avLst/>
          </a:prstGeom>
        </p:spPr>
        <p:txBody>
          <a:bodyPr lIns="25717" tIns="25717" rIns="25717" bIns="25717"/>
          <a:lstStyle>
            <a:lvl1pPr defTabSz="914400"/>
          </a:lstStyle>
          <a:p>
            <a:pPr lvl="0"/>
            <a:fld id="{86CB4B4D-7CA3-9044-876B-883B54F8677D}" type="slidenum">
              <a:t>‹#›</a:t>
            </a:fld>
            <a:endParaRPr/>
          </a:p>
        </p:txBody>
      </p:sp>
    </p:spTree>
    <p:extLst>
      <p:ext uri="{BB962C8B-B14F-4D97-AF65-F5344CB8AC3E}">
        <p14:creationId xmlns:p14="http://schemas.microsoft.com/office/powerpoint/2010/main" val="290532756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3_Default">
    <p:spTree>
      <p:nvGrpSpPr>
        <p:cNvPr id="1" name=""/>
        <p:cNvGrpSpPr/>
        <p:nvPr/>
      </p:nvGrpSpPr>
      <p:grpSpPr>
        <a:xfrm>
          <a:off x="0" y="0"/>
          <a:ext cx="0" cy="0"/>
          <a:chOff x="0" y="0"/>
          <a:chExt cx="0" cy="0"/>
        </a:xfrm>
      </p:grpSpPr>
      <p:pic>
        <p:nvPicPr>
          <p:cNvPr id="180" name="image.png"/>
          <p:cNvPicPr/>
          <p:nvPr/>
        </p:nvPicPr>
        <p:blipFill>
          <a:blip r:embed="rId2" cstate="screen">
            <a:extLst>
              <a:ext uri="{28A0092B-C50C-407E-A947-70E740481C1C}">
                <a14:useLocalDpi xmlns:a14="http://schemas.microsoft.com/office/drawing/2010/main"/>
              </a:ext>
            </a:extLst>
          </a:blip>
          <a:stretch>
            <a:fillRect/>
          </a:stretch>
        </p:blipFill>
        <p:spPr>
          <a:xfrm>
            <a:off x="351367" y="279400"/>
            <a:ext cx="1504951" cy="666750"/>
          </a:xfrm>
          <a:prstGeom prst="rect">
            <a:avLst/>
          </a:prstGeom>
          <a:ln w="12700">
            <a:miter lim="400000"/>
          </a:ln>
        </p:spPr>
      </p:pic>
      <p:pic>
        <p:nvPicPr>
          <p:cNvPr id="181" name="image1.png"/>
          <p:cNvPicPr/>
          <p:nvPr/>
        </p:nvPicPr>
        <p:blipFill>
          <a:blip r:embed="rId3" cstate="screen">
            <a:extLst>
              <a:ext uri="{28A0092B-C50C-407E-A947-70E740481C1C}">
                <a14:useLocalDpi xmlns:a14="http://schemas.microsoft.com/office/drawing/2010/main"/>
              </a:ext>
            </a:extLst>
          </a:blip>
          <a:stretch>
            <a:fillRect/>
          </a:stretch>
        </p:blipFill>
        <p:spPr>
          <a:xfrm>
            <a:off x="11002434" y="285750"/>
            <a:ext cx="842433" cy="490538"/>
          </a:xfrm>
          <a:prstGeom prst="rect">
            <a:avLst/>
          </a:prstGeom>
          <a:ln w="12700">
            <a:miter lim="400000"/>
          </a:ln>
        </p:spPr>
      </p:pic>
      <p:pic>
        <p:nvPicPr>
          <p:cNvPr id="182" name="image3.png" descr="logo-a5.png"/>
          <p:cNvPicPr/>
          <p:nvPr/>
        </p:nvPicPr>
        <p:blipFill>
          <a:blip r:embed="rId4" cstate="screen">
            <a:extLst>
              <a:ext uri="{28A0092B-C50C-407E-A947-70E740481C1C}">
                <a14:useLocalDpi xmlns:a14="http://schemas.microsoft.com/office/drawing/2010/main"/>
              </a:ext>
            </a:extLst>
          </a:blip>
          <a:stretch>
            <a:fillRect/>
          </a:stretch>
        </p:blipFill>
        <p:spPr>
          <a:xfrm>
            <a:off x="10771717" y="279400"/>
            <a:ext cx="1090084" cy="509588"/>
          </a:xfrm>
          <a:prstGeom prst="rect">
            <a:avLst/>
          </a:prstGeom>
          <a:ln w="12700">
            <a:miter lim="400000"/>
          </a:ln>
        </p:spPr>
      </p:pic>
      <p:sp>
        <p:nvSpPr>
          <p:cNvPr id="183" name="Shape 183"/>
          <p:cNvSpPr/>
          <p:nvPr/>
        </p:nvSpPr>
        <p:spPr>
          <a:xfrm>
            <a:off x="-2" y="0"/>
            <a:ext cx="12192003" cy="6858000"/>
          </a:xfrm>
          <a:prstGeom prst="rect">
            <a:avLst/>
          </a:prstGeom>
          <a:solidFill>
            <a:srgbClr val="0072C6"/>
          </a:solidFill>
          <a:ln w="12700">
            <a:miter lim="400000"/>
          </a:ln>
        </p:spPr>
        <p:txBody>
          <a:bodyPr lIns="0" tIns="0" rIns="0" bIns="0" anchor="ctr"/>
          <a:lstStyle/>
          <a:p>
            <a:pPr lvl="0" algn="ctr" defTabSz="457200">
              <a:defRPr>
                <a:solidFill>
                  <a:srgbClr val="FFFFFF"/>
                </a:solidFill>
              </a:defRPr>
            </a:pPr>
            <a:endParaRPr sz="1800"/>
          </a:p>
        </p:txBody>
      </p:sp>
      <p:pic>
        <p:nvPicPr>
          <p:cNvPr id="184" name="image.png"/>
          <p:cNvPicPr/>
          <p:nvPr/>
        </p:nvPicPr>
        <p:blipFill>
          <a:blip r:embed="rId5" cstate="screen">
            <a:extLst>
              <a:ext uri="{28A0092B-C50C-407E-A947-70E740481C1C}">
                <a14:useLocalDpi xmlns:a14="http://schemas.microsoft.com/office/drawing/2010/main"/>
              </a:ext>
            </a:extLst>
          </a:blip>
          <a:stretch>
            <a:fillRect/>
          </a:stretch>
        </p:blipFill>
        <p:spPr>
          <a:xfrm>
            <a:off x="10769600" y="279400"/>
            <a:ext cx="1092200" cy="509588"/>
          </a:xfrm>
          <a:prstGeom prst="rect">
            <a:avLst/>
          </a:prstGeom>
          <a:ln w="12700">
            <a:miter lim="400000"/>
          </a:ln>
        </p:spPr>
      </p:pic>
      <p:pic>
        <p:nvPicPr>
          <p:cNvPr id="185" name="image.pdf"/>
          <p:cNvPicPr/>
          <p:nvPr/>
        </p:nvPicPr>
        <p:blipFill>
          <a:blip r:embed="rId6">
            <a:extLst/>
          </a:blip>
          <a:stretch>
            <a:fillRect/>
          </a:stretch>
        </p:blipFill>
        <p:spPr>
          <a:xfrm>
            <a:off x="10049934" y="5513388"/>
            <a:ext cx="1631951" cy="963613"/>
          </a:xfrm>
          <a:prstGeom prst="rect">
            <a:avLst/>
          </a:prstGeom>
          <a:ln w="12700">
            <a:miter lim="400000"/>
          </a:ln>
        </p:spPr>
      </p:pic>
    </p:spTree>
    <p:extLst>
      <p:ext uri="{BB962C8B-B14F-4D97-AF65-F5344CB8AC3E}">
        <p14:creationId xmlns:p14="http://schemas.microsoft.com/office/powerpoint/2010/main" val="363889812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96903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5_Default">
    <p:spTree>
      <p:nvGrpSpPr>
        <p:cNvPr id="1" name=""/>
        <p:cNvGrpSpPr/>
        <p:nvPr/>
      </p:nvGrpSpPr>
      <p:grpSpPr>
        <a:xfrm>
          <a:off x="0" y="0"/>
          <a:ext cx="0" cy="0"/>
          <a:chOff x="0" y="0"/>
          <a:chExt cx="0" cy="0"/>
        </a:xfrm>
      </p:grpSpPr>
      <p:sp>
        <p:nvSpPr>
          <p:cNvPr id="188" name="Shape 188"/>
          <p:cNvSpPr>
            <a:spLocks noGrp="1"/>
          </p:cNvSpPr>
          <p:nvPr>
            <p:ph type="sldNum" sz="quarter" idx="2"/>
          </p:nvPr>
        </p:nvSpPr>
        <p:spPr>
          <a:xfrm>
            <a:off x="8737699" y="6454126"/>
            <a:ext cx="2844107" cy="169277"/>
          </a:xfrm>
          <a:prstGeom prst="rect">
            <a:avLst/>
          </a:prstGeom>
        </p:spPr>
        <p:txBody>
          <a:bodyPr/>
          <a:lstStyle>
            <a:lvl1pPr>
              <a:defRPr>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1363942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5E5B8-6508-4CED-B296-731A9A4B61CE}"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1779842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6_Default">
    <p:spTree>
      <p:nvGrpSpPr>
        <p:cNvPr id="1" name=""/>
        <p:cNvGrpSpPr/>
        <p:nvPr/>
      </p:nvGrpSpPr>
      <p:grpSpPr>
        <a:xfrm>
          <a:off x="0" y="0"/>
          <a:ext cx="0" cy="0"/>
          <a:chOff x="0" y="0"/>
          <a:chExt cx="0" cy="0"/>
        </a:xfrm>
      </p:grpSpPr>
      <p:sp>
        <p:nvSpPr>
          <p:cNvPr id="190" name="Shape 190"/>
          <p:cNvSpPr>
            <a:spLocks noGrp="1"/>
          </p:cNvSpPr>
          <p:nvPr>
            <p:ph type="sldNum" sz="quarter" idx="2"/>
          </p:nvPr>
        </p:nvSpPr>
        <p:spPr>
          <a:xfrm>
            <a:off x="8737600" y="6446580"/>
            <a:ext cx="2844800" cy="184666"/>
          </a:xfrm>
          <a:prstGeom prst="rect">
            <a:avLst/>
          </a:prstGeom>
        </p:spPr>
        <p:txBody>
          <a:bodyPr/>
          <a:lstStyle>
            <a:lvl1pPr>
              <a:defRPr sz="1200">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381435118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7_Default">
    <p:spTree>
      <p:nvGrpSpPr>
        <p:cNvPr id="1" name=""/>
        <p:cNvGrpSpPr/>
        <p:nvPr/>
      </p:nvGrpSpPr>
      <p:grpSpPr>
        <a:xfrm>
          <a:off x="0" y="0"/>
          <a:ext cx="0" cy="0"/>
          <a:chOff x="0" y="0"/>
          <a:chExt cx="0" cy="0"/>
        </a:xfrm>
      </p:grpSpPr>
      <p:sp>
        <p:nvSpPr>
          <p:cNvPr id="192" name="Shape 192"/>
          <p:cNvSpPr>
            <a:spLocks noGrp="1"/>
          </p:cNvSpPr>
          <p:nvPr>
            <p:ph type="sldNum" sz="quarter" idx="2"/>
          </p:nvPr>
        </p:nvSpPr>
        <p:spPr>
          <a:prstGeom prst="rect">
            <a:avLst/>
          </a:prstGeom>
        </p:spPr>
        <p:txBody>
          <a:bodyPr/>
          <a:lstStyle>
            <a:lvl1pPr>
              <a:defRPr>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1249257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8_Default">
    <p:spTree>
      <p:nvGrpSpPr>
        <p:cNvPr id="1" name=""/>
        <p:cNvGrpSpPr/>
        <p:nvPr/>
      </p:nvGrpSpPr>
      <p:grpSpPr>
        <a:xfrm>
          <a:off x="0" y="0"/>
          <a:ext cx="0" cy="0"/>
          <a:chOff x="0" y="0"/>
          <a:chExt cx="0" cy="0"/>
        </a:xfrm>
      </p:grpSpPr>
      <p:sp>
        <p:nvSpPr>
          <p:cNvPr id="194" name="Shape 194"/>
          <p:cNvSpPr>
            <a:spLocks noGrp="1"/>
          </p:cNvSpPr>
          <p:nvPr>
            <p:ph type="sldNum" sz="quarter" idx="2"/>
          </p:nvPr>
        </p:nvSpPr>
        <p:spPr>
          <a:xfrm>
            <a:off x="8737699" y="6454126"/>
            <a:ext cx="2844107" cy="169277"/>
          </a:xfrm>
          <a:prstGeom prst="rect">
            <a:avLst/>
          </a:prstGeom>
        </p:spPr>
        <p:txBody>
          <a:bodyPr/>
          <a:lstStyle>
            <a:lvl1pPr>
              <a:defRPr>
                <a:solidFill>
                  <a:srgbClr val="898989"/>
                </a:solidFill>
              </a:defRPr>
            </a:lvl1pPr>
          </a:lstStyle>
          <a:p>
            <a:pPr lvl="0"/>
            <a:fld id="{86CB4B4D-7CA3-9044-876B-883B54F8677D}" type="slidenum">
              <a:t>‹#›</a:t>
            </a:fld>
            <a:endParaRPr/>
          </a:p>
        </p:txBody>
      </p:sp>
    </p:spTree>
    <p:extLst>
      <p:ext uri="{BB962C8B-B14F-4D97-AF65-F5344CB8AC3E}">
        <p14:creationId xmlns:p14="http://schemas.microsoft.com/office/powerpoint/2010/main" val="422921560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196" name="Shape 19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63830988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98" name="Shape 198"/>
          <p:cNvSpPr>
            <a:spLocks noGrp="1"/>
          </p:cNvSpPr>
          <p:nvPr>
            <p:ph type="title"/>
          </p:nvPr>
        </p:nvSpPr>
        <p:spPr>
          <a:xfrm>
            <a:off x="914400" y="1844676"/>
            <a:ext cx="10363201" cy="2041525"/>
          </a:xfrm>
          <a:prstGeom prst="rect">
            <a:avLst/>
          </a:prstGeom>
        </p:spPr>
        <p:txBody>
          <a:bodyPr/>
          <a:lstStyle/>
          <a:p>
            <a:pPr lvl="0">
              <a:defRPr sz="1800"/>
            </a:pPr>
            <a:r>
              <a:rPr sz="4200"/>
              <a:t>Title Text</a:t>
            </a:r>
          </a:p>
        </p:txBody>
      </p:sp>
      <p:sp>
        <p:nvSpPr>
          <p:cNvPr id="199" name="Shape 199"/>
          <p:cNvSpPr>
            <a:spLocks noGrp="1"/>
          </p:cNvSpPr>
          <p:nvPr>
            <p:ph type="body" idx="1"/>
          </p:nvPr>
        </p:nvSpPr>
        <p:spPr>
          <a:xfrm>
            <a:off x="1828800" y="3886201"/>
            <a:ext cx="8534401" cy="2971801"/>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000">
                <a:solidFill>
                  <a:srgbClr val="888888"/>
                </a:solidFill>
              </a:rPr>
              <a:t>Body Level One</a:t>
            </a:r>
          </a:p>
          <a:p>
            <a:pPr lvl="1">
              <a:defRPr sz="1800">
                <a:solidFill>
                  <a:srgbClr val="000000"/>
                </a:solidFill>
              </a:defRPr>
            </a:pPr>
            <a:r>
              <a:rPr sz="3000">
                <a:solidFill>
                  <a:srgbClr val="888888"/>
                </a:solidFill>
              </a:rPr>
              <a:t>Body Level Two</a:t>
            </a:r>
          </a:p>
          <a:p>
            <a:pPr lvl="2">
              <a:defRPr sz="1800">
                <a:solidFill>
                  <a:srgbClr val="000000"/>
                </a:solidFill>
              </a:defRPr>
            </a:pPr>
            <a:r>
              <a:rPr sz="3000">
                <a:solidFill>
                  <a:srgbClr val="888888"/>
                </a:solidFill>
              </a:rPr>
              <a:t>Body Level Three</a:t>
            </a:r>
          </a:p>
          <a:p>
            <a:pPr lvl="3">
              <a:defRPr sz="1800">
                <a:solidFill>
                  <a:srgbClr val="000000"/>
                </a:solidFill>
              </a:defRPr>
            </a:pPr>
            <a:r>
              <a:rPr sz="3000">
                <a:solidFill>
                  <a:srgbClr val="888888"/>
                </a:solidFill>
              </a:rPr>
              <a:t>Body Level Four</a:t>
            </a:r>
          </a:p>
          <a:p>
            <a:pPr lvl="4">
              <a:defRPr sz="1800">
                <a:solidFill>
                  <a:srgbClr val="000000"/>
                </a:solidFill>
              </a:defRPr>
            </a:pPr>
            <a:r>
              <a:rPr sz="3000">
                <a:solidFill>
                  <a:srgbClr val="888888"/>
                </a:solidFill>
              </a:rPr>
              <a:t>Body Level Five</a:t>
            </a:r>
          </a:p>
        </p:txBody>
      </p:sp>
      <p:sp>
        <p:nvSpPr>
          <p:cNvPr id="200" name="Shape 200"/>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01477324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202" name="Shape 202"/>
          <p:cNvSpPr>
            <a:spLocks noGrp="1"/>
          </p:cNvSpPr>
          <p:nvPr>
            <p:ph type="sldNum" sz="quarter" idx="2"/>
          </p:nvPr>
        </p:nvSpPr>
        <p:spPr>
          <a:xfrm>
            <a:off x="8610600" y="5642172"/>
            <a:ext cx="2743200" cy="238527"/>
          </a:xfrm>
          <a:prstGeom prst="rect">
            <a:avLst/>
          </a:prstGeom>
        </p:spPr>
        <p:txBody>
          <a:bodyPr lIns="34290" tIns="34290" rIns="34290" bIns="34290"/>
          <a:lstStyle>
            <a:lvl1pPr defTabSz="914400"/>
          </a:lstStyle>
          <a:p>
            <a:pPr lvl="0"/>
            <a:fld id="{86CB4B4D-7CA3-9044-876B-883B54F8677D}" type="slidenum">
              <a:t>‹#›</a:t>
            </a:fld>
            <a:endParaRPr/>
          </a:p>
        </p:txBody>
      </p:sp>
    </p:spTree>
    <p:extLst>
      <p:ext uri="{BB962C8B-B14F-4D97-AF65-F5344CB8AC3E}">
        <p14:creationId xmlns:p14="http://schemas.microsoft.com/office/powerpoint/2010/main" val="176903106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24102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65E5B8-6508-4CED-B296-731A9A4B61CE}"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420135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65E5B8-6508-4CED-B296-731A9A4B61CE}" type="datetimeFigureOut">
              <a:rPr lang="en-GB" smtClean="0"/>
              <a:t>22/10/2019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305184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65E5B8-6508-4CED-B296-731A9A4B61CE}" type="datetimeFigureOut">
              <a:rPr lang="en-GB" smtClean="0"/>
              <a:t>22/10/2019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371896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5E5B8-6508-4CED-B296-731A9A4B61CE}" type="datetimeFigureOut">
              <a:rPr lang="en-GB" smtClean="0"/>
              <a:t>22/10/2019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D8F93C-36C8-4D58-AF75-8F9523C11A42}" type="slidenum">
              <a:rPr lang="en-GB" smtClean="0"/>
              <a:t>‹#›</a:t>
            </a:fld>
            <a:endParaRPr lang="en-GB"/>
          </a:p>
        </p:txBody>
      </p:sp>
    </p:spTree>
    <p:extLst>
      <p:ext uri="{BB962C8B-B14F-4D97-AF65-F5344CB8AC3E}">
        <p14:creationId xmlns:p14="http://schemas.microsoft.com/office/powerpoint/2010/main" val="2339322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theme" Target="../theme/theme3.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12184256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5E5B8-6508-4CED-B296-731A9A4B61CE}" type="datetimeFigureOut">
              <a:rPr lang="en-GB" smtClean="0"/>
              <a:t>22/10/2019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8F93C-36C8-4D58-AF75-8F9523C11A42}" type="slidenum">
              <a:rPr lang="en-GB" smtClean="0"/>
              <a:t>‹#›</a:t>
            </a:fld>
            <a:endParaRPr lang="en-GB"/>
          </a:p>
        </p:txBody>
      </p:sp>
    </p:spTree>
    <p:extLst>
      <p:ext uri="{BB962C8B-B14F-4D97-AF65-F5344CB8AC3E}">
        <p14:creationId xmlns:p14="http://schemas.microsoft.com/office/powerpoint/2010/main" val="3496333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92076"/>
            <a:ext cx="10972801" cy="15081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200"/>
              <a:t>Title Text</a:t>
            </a:r>
          </a:p>
        </p:txBody>
      </p:sp>
      <p:sp>
        <p:nvSpPr>
          <p:cNvPr id="3" name="Shape 3"/>
          <p:cNvSpPr>
            <a:spLocks noGrp="1"/>
          </p:cNvSpPr>
          <p:nvPr>
            <p:ph type="body" idx="1"/>
          </p:nvPr>
        </p:nvSpPr>
        <p:spPr>
          <a:xfrm>
            <a:off x="609600" y="1600200"/>
            <a:ext cx="10972801" cy="5257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4" name="Shape 4"/>
          <p:cNvSpPr>
            <a:spLocks noGrp="1"/>
          </p:cNvSpPr>
          <p:nvPr>
            <p:ph type="sldNum" sz="quarter" idx="2"/>
          </p:nvPr>
        </p:nvSpPr>
        <p:spPr>
          <a:xfrm>
            <a:off x="8737600" y="6454275"/>
            <a:ext cx="2844800" cy="169277"/>
          </a:xfrm>
          <a:prstGeom prst="rect">
            <a:avLst/>
          </a:prstGeom>
          <a:ln w="12700">
            <a:miter lim="400000"/>
          </a:ln>
        </p:spPr>
        <p:txBody>
          <a:bodyPr lIns="0" tIns="0" rIns="0" bIns="0" anchor="ctr">
            <a:spAutoFit/>
          </a:bodyPr>
          <a:lstStyle>
            <a:lvl1pPr algn="r" defTabSz="457200">
              <a:defRPr sz="1100">
                <a:solidFill>
                  <a:srgbClr val="888888"/>
                </a:solidFill>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41895954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Lst>
  <p:transition spd="med"/>
  <p:txStyles>
    <p:titleStyle>
      <a:lvl1pPr algn="ctr" defTabSz="457200">
        <a:defRPr sz="4200">
          <a:latin typeface="Calibri"/>
          <a:ea typeface="Calibri"/>
          <a:cs typeface="Calibri"/>
          <a:sym typeface="Calibri"/>
        </a:defRPr>
      </a:lvl1pPr>
      <a:lvl2pPr algn="ctr" defTabSz="457200">
        <a:defRPr sz="4200">
          <a:latin typeface="Calibri"/>
          <a:ea typeface="Calibri"/>
          <a:cs typeface="Calibri"/>
          <a:sym typeface="Calibri"/>
        </a:defRPr>
      </a:lvl2pPr>
      <a:lvl3pPr algn="ctr" defTabSz="457200">
        <a:defRPr sz="4200">
          <a:latin typeface="Calibri"/>
          <a:ea typeface="Calibri"/>
          <a:cs typeface="Calibri"/>
          <a:sym typeface="Calibri"/>
        </a:defRPr>
      </a:lvl3pPr>
      <a:lvl4pPr algn="ctr" defTabSz="457200">
        <a:defRPr sz="4200">
          <a:latin typeface="Calibri"/>
          <a:ea typeface="Calibri"/>
          <a:cs typeface="Calibri"/>
          <a:sym typeface="Calibri"/>
        </a:defRPr>
      </a:lvl4pPr>
      <a:lvl5pPr algn="ctr" defTabSz="457200">
        <a:defRPr sz="4200">
          <a:latin typeface="Calibri"/>
          <a:ea typeface="Calibri"/>
          <a:cs typeface="Calibri"/>
          <a:sym typeface="Calibri"/>
        </a:defRPr>
      </a:lvl5pPr>
      <a:lvl6pPr algn="ctr" defTabSz="457200">
        <a:defRPr sz="4200">
          <a:latin typeface="Calibri"/>
          <a:ea typeface="Calibri"/>
          <a:cs typeface="Calibri"/>
          <a:sym typeface="Calibri"/>
        </a:defRPr>
      </a:lvl6pPr>
      <a:lvl7pPr algn="ctr" defTabSz="457200">
        <a:defRPr sz="4200">
          <a:latin typeface="Calibri"/>
          <a:ea typeface="Calibri"/>
          <a:cs typeface="Calibri"/>
          <a:sym typeface="Calibri"/>
        </a:defRPr>
      </a:lvl7pPr>
      <a:lvl8pPr algn="ctr" defTabSz="457200">
        <a:defRPr sz="4200">
          <a:latin typeface="Calibri"/>
          <a:ea typeface="Calibri"/>
          <a:cs typeface="Calibri"/>
          <a:sym typeface="Calibri"/>
        </a:defRPr>
      </a:lvl8pPr>
      <a:lvl9pPr algn="ctr" defTabSz="457200">
        <a:defRPr sz="4200">
          <a:latin typeface="Calibri"/>
          <a:ea typeface="Calibri"/>
          <a:cs typeface="Calibri"/>
          <a:sym typeface="Calibri"/>
        </a:defRPr>
      </a:lvl9pPr>
    </p:titleStyle>
    <p:bodyStyle>
      <a:lvl1pPr marL="321468" indent="-321468" defTabSz="457200">
        <a:spcBef>
          <a:spcPts val="700"/>
        </a:spcBef>
        <a:buSzPct val="100000"/>
        <a:buFont typeface="Arial"/>
        <a:buChar char="•"/>
        <a:defRPr sz="3000">
          <a:latin typeface="Calibri"/>
          <a:ea typeface="Calibri"/>
          <a:cs typeface="Calibri"/>
          <a:sym typeface="Calibri"/>
        </a:defRPr>
      </a:lvl1pPr>
      <a:lvl2pPr marL="763360" indent="-306160" defTabSz="457200">
        <a:spcBef>
          <a:spcPts val="700"/>
        </a:spcBef>
        <a:buSzPct val="171000"/>
        <a:buFont typeface="Arial"/>
        <a:buChar char="–"/>
        <a:defRPr sz="3000">
          <a:latin typeface="Calibri"/>
          <a:ea typeface="Calibri"/>
          <a:cs typeface="Calibri"/>
          <a:sym typeface="Calibri"/>
        </a:defRPr>
      </a:lvl2pPr>
      <a:lvl3pPr marL="1200150" indent="-285750" defTabSz="457200">
        <a:spcBef>
          <a:spcPts val="700"/>
        </a:spcBef>
        <a:buSzPct val="171000"/>
        <a:buFont typeface="Arial"/>
        <a:buChar char="•"/>
        <a:defRPr sz="3000">
          <a:latin typeface="Calibri"/>
          <a:ea typeface="Calibri"/>
          <a:cs typeface="Calibri"/>
          <a:sym typeface="Calibri"/>
        </a:defRPr>
      </a:lvl3pPr>
      <a:lvl4pPr marL="1714500" indent="-342900" defTabSz="457200">
        <a:spcBef>
          <a:spcPts val="700"/>
        </a:spcBef>
        <a:buSzPct val="171000"/>
        <a:buFont typeface="Arial"/>
        <a:buChar char="–"/>
        <a:defRPr sz="3000">
          <a:latin typeface="Calibri"/>
          <a:ea typeface="Calibri"/>
          <a:cs typeface="Calibri"/>
          <a:sym typeface="Calibri"/>
        </a:defRPr>
      </a:lvl4pPr>
      <a:lvl5pPr marL="2171700" indent="-342900" defTabSz="457200">
        <a:spcBef>
          <a:spcPts val="700"/>
        </a:spcBef>
        <a:buSzPct val="171000"/>
        <a:buFont typeface="Arial"/>
        <a:buChar char="»"/>
        <a:defRPr sz="3000">
          <a:latin typeface="Calibri"/>
          <a:ea typeface="Calibri"/>
          <a:cs typeface="Calibri"/>
          <a:sym typeface="Calibri"/>
        </a:defRPr>
      </a:lvl5pPr>
      <a:lvl6pPr marL="2628900" indent="-342900" defTabSz="457200">
        <a:spcBef>
          <a:spcPts val="700"/>
        </a:spcBef>
        <a:buSzPct val="171000"/>
        <a:buFont typeface="Arial"/>
        <a:buChar char="•"/>
        <a:defRPr sz="3000">
          <a:latin typeface="Calibri"/>
          <a:ea typeface="Calibri"/>
          <a:cs typeface="Calibri"/>
          <a:sym typeface="Calibri"/>
        </a:defRPr>
      </a:lvl6pPr>
      <a:lvl7pPr marL="3086100" indent="-342900" defTabSz="457200">
        <a:spcBef>
          <a:spcPts val="700"/>
        </a:spcBef>
        <a:buSzPct val="171000"/>
        <a:buFont typeface="Arial"/>
        <a:buChar char="•"/>
        <a:defRPr sz="3000">
          <a:latin typeface="Calibri"/>
          <a:ea typeface="Calibri"/>
          <a:cs typeface="Calibri"/>
          <a:sym typeface="Calibri"/>
        </a:defRPr>
      </a:lvl7pPr>
      <a:lvl8pPr marL="3543300" indent="-342900" defTabSz="457200">
        <a:spcBef>
          <a:spcPts val="700"/>
        </a:spcBef>
        <a:buSzPct val="171000"/>
        <a:buFont typeface="Arial"/>
        <a:buChar char="•"/>
        <a:defRPr sz="3000">
          <a:latin typeface="Calibri"/>
          <a:ea typeface="Calibri"/>
          <a:cs typeface="Calibri"/>
          <a:sym typeface="Calibri"/>
        </a:defRPr>
      </a:lvl8pPr>
      <a:lvl9pPr marL="4000500" indent="-342900" defTabSz="457200">
        <a:spcBef>
          <a:spcPts val="700"/>
        </a:spcBef>
        <a:buSzPct val="171000"/>
        <a:buFont typeface="Arial"/>
        <a:buChar char="•"/>
        <a:defRPr sz="3000">
          <a:latin typeface="Calibri"/>
          <a:ea typeface="Calibri"/>
          <a:cs typeface="Calibri"/>
          <a:sym typeface="Calibri"/>
        </a:defRPr>
      </a:lvl9pPr>
    </p:bodyStyle>
    <p:otherStyle>
      <a:lvl1pPr algn="r" defTabSz="457200">
        <a:defRPr sz="1100">
          <a:solidFill>
            <a:schemeClr val="tx1"/>
          </a:solidFill>
          <a:latin typeface="+mn-lt"/>
          <a:ea typeface="+mn-ea"/>
          <a:cs typeface="+mn-cs"/>
          <a:sym typeface="Calibri"/>
        </a:defRPr>
      </a:lvl1pPr>
      <a:lvl2pPr indent="457200" algn="r" defTabSz="457200">
        <a:defRPr sz="1100">
          <a:solidFill>
            <a:schemeClr val="tx1"/>
          </a:solidFill>
          <a:latin typeface="+mn-lt"/>
          <a:ea typeface="+mn-ea"/>
          <a:cs typeface="+mn-cs"/>
          <a:sym typeface="Calibri"/>
        </a:defRPr>
      </a:lvl2pPr>
      <a:lvl3pPr indent="914400" algn="r" defTabSz="457200">
        <a:defRPr sz="1100">
          <a:solidFill>
            <a:schemeClr val="tx1"/>
          </a:solidFill>
          <a:latin typeface="+mn-lt"/>
          <a:ea typeface="+mn-ea"/>
          <a:cs typeface="+mn-cs"/>
          <a:sym typeface="Calibri"/>
        </a:defRPr>
      </a:lvl3pPr>
      <a:lvl4pPr indent="1371600" algn="r" defTabSz="457200">
        <a:defRPr sz="1100">
          <a:solidFill>
            <a:schemeClr val="tx1"/>
          </a:solidFill>
          <a:latin typeface="+mn-lt"/>
          <a:ea typeface="+mn-ea"/>
          <a:cs typeface="+mn-cs"/>
          <a:sym typeface="Calibri"/>
        </a:defRPr>
      </a:lvl4pPr>
      <a:lvl5pPr indent="1828800" algn="r" defTabSz="457200">
        <a:defRPr sz="1100">
          <a:solidFill>
            <a:schemeClr val="tx1"/>
          </a:solidFill>
          <a:latin typeface="+mn-lt"/>
          <a:ea typeface="+mn-ea"/>
          <a:cs typeface="+mn-cs"/>
          <a:sym typeface="Calibri"/>
        </a:defRPr>
      </a:lvl5pPr>
      <a:lvl6pPr indent="2286000" algn="r" defTabSz="457200">
        <a:defRPr sz="1100">
          <a:solidFill>
            <a:schemeClr val="tx1"/>
          </a:solidFill>
          <a:latin typeface="+mn-lt"/>
          <a:ea typeface="+mn-ea"/>
          <a:cs typeface="+mn-cs"/>
          <a:sym typeface="Calibri"/>
        </a:defRPr>
      </a:lvl6pPr>
      <a:lvl7pPr indent="2743200" algn="r" defTabSz="457200">
        <a:defRPr sz="1100">
          <a:solidFill>
            <a:schemeClr val="tx1"/>
          </a:solidFill>
          <a:latin typeface="+mn-lt"/>
          <a:ea typeface="+mn-ea"/>
          <a:cs typeface="+mn-cs"/>
          <a:sym typeface="Calibri"/>
        </a:defRPr>
      </a:lvl7pPr>
      <a:lvl8pPr indent="3200400" algn="r" defTabSz="457200">
        <a:defRPr sz="1100">
          <a:solidFill>
            <a:schemeClr val="tx1"/>
          </a:solidFill>
          <a:latin typeface="+mn-lt"/>
          <a:ea typeface="+mn-ea"/>
          <a:cs typeface="+mn-cs"/>
          <a:sym typeface="Calibri"/>
        </a:defRPr>
      </a:lvl8pPr>
      <a:lvl9pPr indent="3657600" algn="r" defTabSz="457200">
        <a:defRPr sz="11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9.xml"/><Relationship Id="rId4" Type="http://schemas.openxmlformats.org/officeDocument/2006/relationships/image" Target="../media/image47.emf"/></Relationships>
</file>

<file path=ppt/slides/_rels/slide1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0.wmf"/></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www.england.nhs.uk/eolc/resources/" TargetMode="External"/><Relationship Id="rId7" Type="http://schemas.openxmlformats.org/officeDocument/2006/relationships/hyperlink" Target="http://endoflifecareambitions.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healthsector.webex.com/healthsector/ldr.php?RCID=222def072214686ed897e0085521fcb0" TargetMode="External"/><Relationship Id="rId5" Type="http://schemas.openxmlformats.org/officeDocument/2006/relationships/hyperlink" Target="https://vimeo.com/336147487/caba42e752" TargetMode="External"/><Relationship Id="rId4" Type="http://schemas.openxmlformats.org/officeDocument/2006/relationships/hyperlink" Target="https://healthsector.webex.com/recordingservice/sites/healthsector/recording/playback/dc3902f4adef418285bd8b13c09d481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36326/choice-respons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carersuk.org/" TargetMode="External"/><Relationship Id="rId7" Type="http://schemas.openxmlformats.org/officeDocument/2006/relationships/hyperlink" Target="https://www.dyingmatters.org/page/information-car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www.ageuk.org.uk/information-advice/care/helping-a-loved-one/"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endoflifecareambitions.org.uk/wp-content/uploads/2016/09/caring_for_carers_-_staff_bookle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0264-A833-43C4-B3FF-AEBB1BA3465D}"/>
              </a:ext>
            </a:extLst>
          </p:cNvPr>
          <p:cNvSpPr>
            <a:spLocks noGrp="1"/>
          </p:cNvSpPr>
          <p:nvPr>
            <p:ph type="title"/>
          </p:nvPr>
        </p:nvSpPr>
        <p:spPr>
          <a:xfrm>
            <a:off x="599385" y="3221666"/>
            <a:ext cx="10515600" cy="1128364"/>
          </a:xfrm>
        </p:spPr>
        <p:txBody>
          <a:bodyPr/>
          <a:lstStyle/>
          <a:p>
            <a:r>
              <a:rPr lang="en-GB" dirty="0" err="1"/>
              <a:t>EoL</a:t>
            </a:r>
            <a:r>
              <a:rPr lang="en-GB" dirty="0"/>
              <a:t> Educational Package 4 – Lesson 3: Personalised Care and Support Planning (PCSP)</a:t>
            </a:r>
          </a:p>
        </p:txBody>
      </p:sp>
      <p:sp>
        <p:nvSpPr>
          <p:cNvPr id="3" name="Subtitle 2">
            <a:extLst>
              <a:ext uri="{FF2B5EF4-FFF2-40B4-BE49-F238E27FC236}">
                <a16:creationId xmlns:a16="http://schemas.microsoft.com/office/drawing/2014/main" id="{BAD9AC22-A371-4644-8402-68D14357E2A1}"/>
              </a:ext>
            </a:extLst>
          </p:cNvPr>
          <p:cNvSpPr>
            <a:spLocks noGrp="1"/>
          </p:cNvSpPr>
          <p:nvPr>
            <p:ph type="subTitle" idx="1"/>
          </p:nvPr>
        </p:nvSpPr>
        <p:spPr/>
        <p:txBody>
          <a:bodyPr/>
          <a:lstStyle/>
          <a:p>
            <a:r>
              <a:rPr lang="en-GB" dirty="0"/>
              <a:t>September 2019</a:t>
            </a:r>
          </a:p>
        </p:txBody>
      </p:sp>
    </p:spTree>
    <p:extLst>
      <p:ext uri="{BB962C8B-B14F-4D97-AF65-F5344CB8AC3E}">
        <p14:creationId xmlns:p14="http://schemas.microsoft.com/office/powerpoint/2010/main" val="306150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0264-A833-43C4-B3FF-AEBB1BA3465D}"/>
              </a:ext>
            </a:extLst>
          </p:cNvPr>
          <p:cNvSpPr>
            <a:spLocks noGrp="1"/>
          </p:cNvSpPr>
          <p:nvPr>
            <p:ph type="title"/>
          </p:nvPr>
        </p:nvSpPr>
        <p:spPr>
          <a:xfrm>
            <a:off x="599385" y="3221666"/>
            <a:ext cx="10515600" cy="1128364"/>
          </a:xfrm>
        </p:spPr>
        <p:txBody>
          <a:bodyPr/>
          <a:lstStyle/>
          <a:p>
            <a:r>
              <a:rPr lang="en-GB" dirty="0" err="1"/>
              <a:t>EoL</a:t>
            </a:r>
            <a:r>
              <a:rPr lang="en-GB" dirty="0"/>
              <a:t> Educational Package 4 – Lesson 4: Personalised Care and Support Planning (PCSP)</a:t>
            </a:r>
          </a:p>
        </p:txBody>
      </p:sp>
      <p:sp>
        <p:nvSpPr>
          <p:cNvPr id="3" name="Subtitle 2">
            <a:extLst>
              <a:ext uri="{FF2B5EF4-FFF2-40B4-BE49-F238E27FC236}">
                <a16:creationId xmlns:a16="http://schemas.microsoft.com/office/drawing/2014/main" id="{BAD9AC22-A371-4644-8402-68D14357E2A1}"/>
              </a:ext>
            </a:extLst>
          </p:cNvPr>
          <p:cNvSpPr>
            <a:spLocks noGrp="1"/>
          </p:cNvSpPr>
          <p:nvPr>
            <p:ph type="subTitle" idx="1"/>
          </p:nvPr>
        </p:nvSpPr>
        <p:spPr/>
        <p:txBody>
          <a:bodyPr/>
          <a:lstStyle/>
          <a:p>
            <a:r>
              <a:rPr lang="en-GB" dirty="0"/>
              <a:t>September 2019</a:t>
            </a:r>
          </a:p>
        </p:txBody>
      </p:sp>
    </p:spTree>
    <p:extLst>
      <p:ext uri="{BB962C8B-B14F-4D97-AF65-F5344CB8AC3E}">
        <p14:creationId xmlns:p14="http://schemas.microsoft.com/office/powerpoint/2010/main" val="423101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0316899" cy="4187646"/>
          </a:xfrm>
        </p:spPr>
        <p:txBody>
          <a:bodyPr/>
          <a:lstStyle/>
          <a:p>
            <a:pPr marL="0" indent="0">
              <a:buNone/>
            </a:pPr>
            <a:r>
              <a:rPr lang="en-GB" sz="2000" b="1" dirty="0"/>
              <a:t>Aim</a:t>
            </a:r>
            <a:r>
              <a:rPr lang="en-GB" sz="2000" dirty="0"/>
              <a:t>: To consider practice processes in terms of documenting PCSP, sharing the content with wider members of the team within and beyond practice, reviewing PCSP at trigger points (e.g. recent discharge following acute admission) or whenever the patient wishes to do so.  </a:t>
            </a:r>
          </a:p>
          <a:p>
            <a:pPr marL="0" indent="0">
              <a:buNone/>
            </a:pPr>
            <a:endParaRPr lang="en-GB" sz="2000" dirty="0"/>
          </a:p>
          <a:p>
            <a:pPr marL="0" indent="0">
              <a:buNone/>
            </a:pPr>
            <a:r>
              <a:rPr lang="en-GB" sz="2000" b="1" dirty="0"/>
              <a:t>Content</a:t>
            </a:r>
            <a:r>
              <a:rPr lang="en-GB" sz="2000" dirty="0"/>
              <a:t>:</a:t>
            </a:r>
          </a:p>
          <a:p>
            <a:r>
              <a:rPr lang="en-GB" sz="2000" dirty="0"/>
              <a:t>How do we capture the personalised information in a record? One page profiles</a:t>
            </a:r>
          </a:p>
          <a:p>
            <a:r>
              <a:rPr lang="en-GB" sz="2000" dirty="0"/>
              <a:t>Realities – documenting, sharing and reviewing</a:t>
            </a:r>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Lesson 4</a:t>
            </a:r>
          </a:p>
        </p:txBody>
      </p:sp>
      <p:sp>
        <p:nvSpPr>
          <p:cNvPr id="6" name="Footer Placeholder 3">
            <a:extLst>
              <a:ext uri="{FF2B5EF4-FFF2-40B4-BE49-F238E27FC236}">
                <a16:creationId xmlns:a16="http://schemas.microsoft.com/office/drawing/2014/main" id="{33E094BA-B275-4F44-A8D8-9D65792A581B}"/>
              </a:ext>
            </a:extLst>
          </p:cNvPr>
          <p:cNvSpPr>
            <a:spLocks noGrp="1"/>
          </p:cNvSpPr>
          <p:nvPr>
            <p:ph type="ftr" sz="quarter" idx="3"/>
          </p:nvPr>
        </p:nvSpPr>
        <p:spPr>
          <a:xfrm>
            <a:off x="920902" y="6333440"/>
            <a:ext cx="7630885" cy="365125"/>
          </a:xfrm>
        </p:spPr>
        <p:txBody>
          <a:bodyPr/>
          <a:lstStyle/>
          <a:p>
            <a:r>
              <a:rPr lang="en-US" dirty="0"/>
              <a:t>Lesson 4</a:t>
            </a:r>
          </a:p>
        </p:txBody>
      </p:sp>
    </p:spTree>
    <p:extLst>
      <p:ext uri="{BB962C8B-B14F-4D97-AF65-F5344CB8AC3E}">
        <p14:creationId xmlns:p14="http://schemas.microsoft.com/office/powerpoint/2010/main" val="123330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99ADC-5969-4A5B-801D-D2F7D41633D4}"/>
              </a:ext>
            </a:extLst>
          </p:cNvPr>
          <p:cNvSpPr>
            <a:spLocks noGrp="1"/>
          </p:cNvSpPr>
          <p:nvPr>
            <p:ph sz="quarter" idx="10"/>
          </p:nvPr>
        </p:nvSpPr>
        <p:spPr>
          <a:xfrm>
            <a:off x="614921" y="2295912"/>
            <a:ext cx="10316899" cy="2244128"/>
          </a:xfrm>
        </p:spPr>
        <p:txBody>
          <a:bodyPr/>
          <a:lstStyle/>
          <a:p>
            <a:pPr marL="0" indent="0">
              <a:buNone/>
            </a:pPr>
            <a:r>
              <a:rPr lang="en-GB" sz="2000" dirty="0"/>
              <a:t>One page profiles can help to ascertain what is ‘important to me’</a:t>
            </a:r>
          </a:p>
          <a:p>
            <a:pPr marL="0" indent="0">
              <a:buNone/>
            </a:pPr>
            <a:endParaRPr lang="en-GB" dirty="0"/>
          </a:p>
        </p:txBody>
      </p:sp>
      <p:sp>
        <p:nvSpPr>
          <p:cNvPr id="3" name="Title 2">
            <a:extLst>
              <a:ext uri="{FF2B5EF4-FFF2-40B4-BE49-F238E27FC236}">
                <a16:creationId xmlns:a16="http://schemas.microsoft.com/office/drawing/2014/main" id="{6ABACABA-917B-4E57-8990-C73FC3321E90}"/>
              </a:ext>
            </a:extLst>
          </p:cNvPr>
          <p:cNvSpPr>
            <a:spLocks noGrp="1"/>
          </p:cNvSpPr>
          <p:nvPr>
            <p:ph type="title"/>
          </p:nvPr>
        </p:nvSpPr>
        <p:spPr>
          <a:xfrm>
            <a:off x="614921" y="854465"/>
            <a:ext cx="10316899" cy="611649"/>
          </a:xfrm>
        </p:spPr>
        <p:txBody>
          <a:bodyPr/>
          <a:lstStyle/>
          <a:p>
            <a:r>
              <a:rPr lang="en-GB" b="1" dirty="0"/>
              <a:t>How do we capture the personalised information in a record?</a:t>
            </a:r>
          </a:p>
        </p:txBody>
      </p:sp>
      <p:sp>
        <p:nvSpPr>
          <p:cNvPr id="5" name="Footer Placeholder 3">
            <a:extLst>
              <a:ext uri="{FF2B5EF4-FFF2-40B4-BE49-F238E27FC236}">
                <a16:creationId xmlns:a16="http://schemas.microsoft.com/office/drawing/2014/main" id="{EA30FB32-7A42-4987-ACA1-8E80708D872F}"/>
              </a:ext>
            </a:extLst>
          </p:cNvPr>
          <p:cNvSpPr>
            <a:spLocks noGrp="1"/>
          </p:cNvSpPr>
          <p:nvPr>
            <p:ph type="ftr" sz="quarter" idx="3"/>
          </p:nvPr>
        </p:nvSpPr>
        <p:spPr>
          <a:xfrm>
            <a:off x="920902" y="6333440"/>
            <a:ext cx="7630885" cy="365125"/>
          </a:xfrm>
        </p:spPr>
        <p:txBody>
          <a:bodyPr/>
          <a:lstStyle/>
          <a:p>
            <a:r>
              <a:rPr lang="en-US" dirty="0"/>
              <a:t>Lesson 4</a:t>
            </a:r>
          </a:p>
        </p:txBody>
      </p:sp>
      <p:pic>
        <p:nvPicPr>
          <p:cNvPr id="1026" name="Picture 2" descr="Image result for one page profile">
            <a:extLst>
              <a:ext uri="{FF2B5EF4-FFF2-40B4-BE49-F238E27FC236}">
                <a16:creationId xmlns:a16="http://schemas.microsoft.com/office/drawing/2014/main" id="{066790D6-0336-42F1-9D1E-42C832255B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144250">
            <a:off x="614921" y="2818350"/>
            <a:ext cx="2370938" cy="3349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one page profile">
            <a:extLst>
              <a:ext uri="{FF2B5EF4-FFF2-40B4-BE49-F238E27FC236}">
                <a16:creationId xmlns:a16="http://schemas.microsoft.com/office/drawing/2014/main" id="{A9394B48-16E7-44D0-B873-72C51977974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2584" y="3179976"/>
            <a:ext cx="2379851" cy="33494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ne page profile">
            <a:extLst>
              <a:ext uri="{FF2B5EF4-FFF2-40B4-BE49-F238E27FC236}">
                <a16:creationId xmlns:a16="http://schemas.microsoft.com/office/drawing/2014/main" id="{946B775A-0FD6-4C5E-ACC2-F0FCB0F3F85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888102">
            <a:off x="3453461" y="2957834"/>
            <a:ext cx="2399886" cy="33472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Image result for one page profile">
            <a:extLst>
              <a:ext uri="{FF2B5EF4-FFF2-40B4-BE49-F238E27FC236}">
                <a16:creationId xmlns:a16="http://schemas.microsoft.com/office/drawing/2014/main" id="{C4C3B1E6-C2C0-45F1-9B0D-5C6C9D8B6C2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68031" y="3090547"/>
            <a:ext cx="2429501" cy="34321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Image result for one page profile">
            <a:extLst>
              <a:ext uri="{FF2B5EF4-FFF2-40B4-BE49-F238E27FC236}">
                <a16:creationId xmlns:a16="http://schemas.microsoft.com/office/drawing/2014/main" id="{AA194148-8134-472E-844A-69E1A6A71C1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0887880">
            <a:off x="6425804" y="2874541"/>
            <a:ext cx="2460473" cy="34628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one page profile">
            <a:extLst>
              <a:ext uri="{FF2B5EF4-FFF2-40B4-BE49-F238E27FC236}">
                <a16:creationId xmlns:a16="http://schemas.microsoft.com/office/drawing/2014/main" id="{5F9187A1-66E6-4A5E-958F-370DA2E762B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204008" y="3053114"/>
            <a:ext cx="2451258" cy="3462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2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030"/>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03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032"/>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5EA437-2422-4EA0-A2A8-BF62E648D767}"/>
              </a:ext>
            </a:extLst>
          </p:cNvPr>
          <p:cNvPicPr>
            <a:picLocks noChangeAspect="1"/>
          </p:cNvPicPr>
          <p:nvPr/>
        </p:nvPicPr>
        <p:blipFill>
          <a:blip r:embed="rId2"/>
          <a:stretch>
            <a:fillRect/>
          </a:stretch>
        </p:blipFill>
        <p:spPr>
          <a:xfrm>
            <a:off x="1866902" y="1290998"/>
            <a:ext cx="4070073" cy="966642"/>
          </a:xfrm>
          <a:prstGeom prst="rect">
            <a:avLst/>
          </a:prstGeom>
        </p:spPr>
      </p:pic>
      <p:pic>
        <p:nvPicPr>
          <p:cNvPr id="5" name="Picture 4">
            <a:extLst>
              <a:ext uri="{FF2B5EF4-FFF2-40B4-BE49-F238E27FC236}">
                <a16:creationId xmlns:a16="http://schemas.microsoft.com/office/drawing/2014/main" id="{98F651AD-AAE4-45D1-A9C7-7722992A7985}"/>
              </a:ext>
            </a:extLst>
          </p:cNvPr>
          <p:cNvPicPr>
            <a:picLocks noChangeAspect="1"/>
          </p:cNvPicPr>
          <p:nvPr/>
        </p:nvPicPr>
        <p:blipFill>
          <a:blip r:embed="rId3"/>
          <a:stretch>
            <a:fillRect/>
          </a:stretch>
        </p:blipFill>
        <p:spPr>
          <a:xfrm>
            <a:off x="1866901" y="4437112"/>
            <a:ext cx="4070073" cy="1080120"/>
          </a:xfrm>
          <a:prstGeom prst="rect">
            <a:avLst/>
          </a:prstGeom>
        </p:spPr>
      </p:pic>
      <p:sp>
        <p:nvSpPr>
          <p:cNvPr id="18" name="Rectangle 9">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1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19" name="Rectangle 11">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pic>
        <p:nvPicPr>
          <p:cNvPr id="2" name="Picture 1">
            <a:extLst>
              <a:ext uri="{FF2B5EF4-FFF2-40B4-BE49-F238E27FC236}">
                <a16:creationId xmlns:a16="http://schemas.microsoft.com/office/drawing/2014/main" id="{81F9B887-AC18-4CF6-9A73-4AC71C6F4A39}"/>
              </a:ext>
            </a:extLst>
          </p:cNvPr>
          <p:cNvPicPr>
            <a:picLocks noChangeAspect="1"/>
          </p:cNvPicPr>
          <p:nvPr/>
        </p:nvPicPr>
        <p:blipFill>
          <a:blip r:embed="rId4"/>
          <a:stretch>
            <a:fillRect/>
          </a:stretch>
        </p:blipFill>
        <p:spPr>
          <a:xfrm>
            <a:off x="6255026" y="642102"/>
            <a:ext cx="4070073" cy="5429186"/>
          </a:xfrm>
          <a:prstGeom prst="rect">
            <a:avLst/>
          </a:prstGeom>
        </p:spPr>
      </p:pic>
      <p:sp>
        <p:nvSpPr>
          <p:cNvPr id="3" name="TextBox 2">
            <a:extLst>
              <a:ext uri="{FF2B5EF4-FFF2-40B4-BE49-F238E27FC236}">
                <a16:creationId xmlns:a16="http://schemas.microsoft.com/office/drawing/2014/main" id="{7272EEAC-ED17-4E45-BE70-47DA00294E88}"/>
              </a:ext>
            </a:extLst>
          </p:cNvPr>
          <p:cNvSpPr txBox="1"/>
          <p:nvPr/>
        </p:nvSpPr>
        <p:spPr>
          <a:xfrm>
            <a:off x="7032105" y="1628800"/>
            <a:ext cx="184731" cy="369332"/>
          </a:xfrm>
          <a:prstGeom prst="rect">
            <a:avLst/>
          </a:prstGeom>
          <a:noFill/>
        </p:spPr>
        <p:txBody>
          <a:bodyPr wrap="none" rtlCol="0">
            <a:spAutoFit/>
          </a:bodyPr>
          <a:lstStyle/>
          <a:p>
            <a:pPr>
              <a:defRPr/>
            </a:pPr>
            <a:endParaRPr lang="en-GB" dirty="0">
              <a:solidFill>
                <a:prstClr val="black"/>
              </a:solidFill>
              <a:latin typeface="ZemkeHandITC TT"/>
            </a:endParaRPr>
          </a:p>
        </p:txBody>
      </p:sp>
    </p:spTree>
    <p:extLst>
      <p:ext uri="{BB962C8B-B14F-4D97-AF65-F5344CB8AC3E}">
        <p14:creationId xmlns:p14="http://schemas.microsoft.com/office/powerpoint/2010/main" val="348661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D70E42-0D72-471F-9A85-400ECF8D19A6}"/>
              </a:ext>
            </a:extLst>
          </p:cNvPr>
          <p:cNvPicPr>
            <a:picLocks noChangeAspect="1"/>
          </p:cNvPicPr>
          <p:nvPr/>
        </p:nvPicPr>
        <p:blipFill>
          <a:blip r:embed="rId2"/>
          <a:stretch>
            <a:fillRect/>
          </a:stretch>
        </p:blipFill>
        <p:spPr>
          <a:xfrm>
            <a:off x="1991545" y="643467"/>
            <a:ext cx="4333433" cy="5571067"/>
          </a:xfrm>
          <a:prstGeom prst="rect">
            <a:avLst/>
          </a:prstGeom>
        </p:spPr>
      </p:pic>
      <p:sp>
        <p:nvSpPr>
          <p:cNvPr id="3" name="Rectangle 2">
            <a:extLst>
              <a:ext uri="{FF2B5EF4-FFF2-40B4-BE49-F238E27FC236}">
                <a16:creationId xmlns:a16="http://schemas.microsoft.com/office/drawing/2014/main" id="{6DC96D2D-4EE5-4A38-A779-B34E7F3B64FA}"/>
              </a:ext>
            </a:extLst>
          </p:cNvPr>
          <p:cNvSpPr/>
          <p:nvPr/>
        </p:nvSpPr>
        <p:spPr>
          <a:xfrm>
            <a:off x="6816080" y="1268760"/>
            <a:ext cx="3744416" cy="1261884"/>
          </a:xfrm>
          <a:prstGeom prst="rect">
            <a:avLst/>
          </a:prstGeom>
        </p:spPr>
        <p:txBody>
          <a:bodyPr wrap="square">
            <a:spAutoFit/>
          </a:bodyPr>
          <a:lstStyle/>
          <a:p>
            <a:pPr>
              <a:defRPr/>
            </a:pPr>
            <a:endParaRPr lang="en-GB" sz="1200" dirty="0">
              <a:solidFill>
                <a:srgbClr val="000000"/>
              </a:solidFill>
              <a:latin typeface="Epos3NormalOSF"/>
            </a:endParaRPr>
          </a:p>
          <a:p>
            <a:pPr>
              <a:defRPr/>
            </a:pPr>
            <a:r>
              <a:rPr lang="en-GB" sz="1200" dirty="0">
                <a:solidFill>
                  <a:srgbClr val="000000"/>
                </a:solidFill>
                <a:latin typeface="Epos3NormalOSF"/>
              </a:rPr>
              <a:t> </a:t>
            </a:r>
            <a:r>
              <a:rPr lang="en-GB" sz="1600" b="1" dirty="0">
                <a:solidFill>
                  <a:srgbClr val="000000"/>
                </a:solidFill>
                <a:latin typeface="Epos3NormalOSF"/>
              </a:rPr>
              <a:t>My family and friendships are what define my life. Spending time with them and staying in contact is very important to me.</a:t>
            </a:r>
            <a:endParaRPr lang="en-GB" sz="1600" b="1" dirty="0">
              <a:solidFill>
                <a:prstClr val="black"/>
              </a:solidFill>
              <a:latin typeface="Calibri"/>
            </a:endParaRPr>
          </a:p>
        </p:txBody>
      </p:sp>
      <p:sp>
        <p:nvSpPr>
          <p:cNvPr id="4" name="Rectangle 3">
            <a:extLst>
              <a:ext uri="{FF2B5EF4-FFF2-40B4-BE49-F238E27FC236}">
                <a16:creationId xmlns:a16="http://schemas.microsoft.com/office/drawing/2014/main" id="{A165027F-90C4-4A50-966F-0829C521BDEF}"/>
              </a:ext>
            </a:extLst>
          </p:cNvPr>
          <p:cNvSpPr/>
          <p:nvPr/>
        </p:nvSpPr>
        <p:spPr>
          <a:xfrm>
            <a:off x="6816080" y="2530644"/>
            <a:ext cx="3672408" cy="1261884"/>
          </a:xfrm>
          <a:prstGeom prst="rect">
            <a:avLst/>
          </a:prstGeom>
        </p:spPr>
        <p:txBody>
          <a:bodyPr wrap="square">
            <a:spAutoFit/>
          </a:bodyPr>
          <a:lstStyle/>
          <a:p>
            <a:pPr>
              <a:defRPr/>
            </a:pPr>
            <a:endParaRPr lang="en-GB" sz="1200" dirty="0">
              <a:solidFill>
                <a:srgbClr val="000000"/>
              </a:solidFill>
              <a:latin typeface="Epos3NormalOSF"/>
            </a:endParaRPr>
          </a:p>
          <a:p>
            <a:pPr>
              <a:defRPr/>
            </a:pPr>
            <a:r>
              <a:rPr lang="en-GB" sz="1200" dirty="0">
                <a:solidFill>
                  <a:srgbClr val="000000"/>
                </a:solidFill>
                <a:latin typeface="Epos3NormalOSF"/>
              </a:rPr>
              <a:t> </a:t>
            </a:r>
            <a:r>
              <a:rPr lang="en-GB" sz="1600" b="1" dirty="0">
                <a:solidFill>
                  <a:srgbClr val="000000"/>
                </a:solidFill>
                <a:latin typeface="Epos3NormalOSF"/>
              </a:rPr>
              <a:t>For people to respect my decisions - if I am ok to work I will, if not I won’t but keeping things normal at home and work are important to my recovery.</a:t>
            </a:r>
            <a:endParaRPr lang="en-GB" sz="1600" b="1" dirty="0">
              <a:solidFill>
                <a:prstClr val="black"/>
              </a:solidFill>
              <a:latin typeface="Calibri"/>
            </a:endParaRPr>
          </a:p>
        </p:txBody>
      </p:sp>
      <p:sp>
        <p:nvSpPr>
          <p:cNvPr id="5" name="Rectangle 4">
            <a:extLst>
              <a:ext uri="{FF2B5EF4-FFF2-40B4-BE49-F238E27FC236}">
                <a16:creationId xmlns:a16="http://schemas.microsoft.com/office/drawing/2014/main" id="{5AB69D91-95A0-456E-9143-AC46601D3CCE}"/>
              </a:ext>
            </a:extLst>
          </p:cNvPr>
          <p:cNvSpPr/>
          <p:nvPr/>
        </p:nvSpPr>
        <p:spPr>
          <a:xfrm>
            <a:off x="6846974" y="4005065"/>
            <a:ext cx="3713522" cy="1508105"/>
          </a:xfrm>
          <a:prstGeom prst="rect">
            <a:avLst/>
          </a:prstGeom>
        </p:spPr>
        <p:txBody>
          <a:bodyPr wrap="square">
            <a:spAutoFit/>
          </a:bodyPr>
          <a:lstStyle/>
          <a:p>
            <a:pPr>
              <a:defRPr/>
            </a:pPr>
            <a:endParaRPr lang="en-GB" sz="1200" dirty="0">
              <a:solidFill>
                <a:srgbClr val="000000"/>
              </a:solidFill>
              <a:latin typeface="Epos3NormalOSF"/>
            </a:endParaRPr>
          </a:p>
          <a:p>
            <a:pPr>
              <a:defRPr/>
            </a:pPr>
            <a:r>
              <a:rPr lang="en-GB" sz="1600" b="1" dirty="0">
                <a:solidFill>
                  <a:srgbClr val="000000"/>
                </a:solidFill>
                <a:latin typeface="Epos3NormalOSF"/>
              </a:rPr>
              <a:t> Be sensitive if I come in wearing a scarf! I am not sure how I will deal with this yet - I may be fine or I may be self conscious. Take your lead from me I will let you know.</a:t>
            </a:r>
            <a:endParaRPr lang="en-GB" sz="1600" b="1" dirty="0">
              <a:solidFill>
                <a:prstClr val="black"/>
              </a:solidFill>
              <a:latin typeface="Calibri"/>
            </a:endParaRPr>
          </a:p>
        </p:txBody>
      </p:sp>
    </p:spTree>
    <p:extLst>
      <p:ext uri="{BB962C8B-B14F-4D97-AF65-F5344CB8AC3E}">
        <p14:creationId xmlns:p14="http://schemas.microsoft.com/office/powerpoint/2010/main" val="53013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18C5C308-597A-44EC-89FA-A1D0A9776003}"/>
              </a:ext>
            </a:extLst>
          </p:cNvPr>
          <p:cNvSpPr>
            <a:spLocks noGrp="1" noChangeArrowheads="1"/>
          </p:cNvSpPr>
          <p:nvPr>
            <p:ph type="title"/>
          </p:nvPr>
        </p:nvSpPr>
        <p:spPr/>
        <p:txBody>
          <a:bodyPr/>
          <a:lstStyle/>
          <a:p>
            <a:pPr eaLnBrk="1" hangingPunct="1"/>
            <a:r>
              <a:rPr lang="en-GB" altLang="en-US" dirty="0">
                <a:latin typeface="Helvetica" panose="020B0604020202020204" pitchFamily="34" charset="0"/>
              </a:rPr>
              <a:t> </a:t>
            </a:r>
          </a:p>
        </p:txBody>
      </p:sp>
      <p:pic>
        <p:nvPicPr>
          <p:cNvPr id="203779" name="Picture 9">
            <a:extLst>
              <a:ext uri="{FF2B5EF4-FFF2-40B4-BE49-F238E27FC236}">
                <a16:creationId xmlns:a16="http://schemas.microsoft.com/office/drawing/2014/main" id="{966F6B8C-FD10-46FB-A097-6F898559C645}"/>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1703389" y="141780"/>
            <a:ext cx="5176837" cy="6408737"/>
          </a:xfrm>
        </p:spPr>
      </p:pic>
      <p:sp>
        <p:nvSpPr>
          <p:cNvPr id="203780" name="Text Box 12">
            <a:extLst>
              <a:ext uri="{FF2B5EF4-FFF2-40B4-BE49-F238E27FC236}">
                <a16:creationId xmlns:a16="http://schemas.microsoft.com/office/drawing/2014/main" id="{E8B2495E-08DB-42F1-9B5F-F2FF8AB068DE}"/>
              </a:ext>
            </a:extLst>
          </p:cNvPr>
          <p:cNvSpPr txBox="1">
            <a:spLocks noChangeArrowheads="1"/>
          </p:cNvSpPr>
          <p:nvPr/>
        </p:nvSpPr>
        <p:spPr bwMode="auto">
          <a:xfrm>
            <a:off x="7175501" y="1125539"/>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lgn="ctr">
              <a:buChar char="•"/>
              <a:defRPr sz="2200">
                <a:solidFill>
                  <a:schemeClr val="tx1"/>
                </a:solidFill>
                <a:latin typeface="Gill Sans"/>
                <a:ea typeface="ヒラギノ角ゴ ProN W3"/>
                <a:cs typeface="ヒラギノ角ゴ ProN W3"/>
                <a:sym typeface="Gill Sans"/>
              </a:defRPr>
            </a:lvl1pPr>
            <a:lvl2pPr marL="742950" indent="-285750" algn="ctr">
              <a:buChar char="–"/>
              <a:defRPr sz="2200">
                <a:solidFill>
                  <a:schemeClr val="tx1"/>
                </a:solidFill>
                <a:latin typeface="Gill Sans"/>
                <a:ea typeface="ヒラギノ角ゴ ProN W3"/>
                <a:cs typeface="ヒラギノ角ゴ ProN W3"/>
                <a:sym typeface="Gill Sans"/>
              </a:defRPr>
            </a:lvl2pPr>
            <a:lvl3pPr marL="1143000" indent="-228600" algn="ctr">
              <a:buChar char="•"/>
              <a:defRPr sz="2200">
                <a:solidFill>
                  <a:schemeClr val="tx1"/>
                </a:solidFill>
                <a:latin typeface="Gill Sans"/>
                <a:ea typeface="ヒラギノ角ゴ ProN W3"/>
                <a:cs typeface="ヒラギノ角ゴ ProN W3"/>
                <a:sym typeface="Gill Sans"/>
              </a:defRPr>
            </a:lvl3pPr>
            <a:lvl4pPr marL="1600200" indent="-228600" algn="ctr">
              <a:buChar char="–"/>
              <a:defRPr sz="2200">
                <a:solidFill>
                  <a:schemeClr val="tx1"/>
                </a:solidFill>
                <a:latin typeface="Gill Sans"/>
                <a:ea typeface="ヒラギノ角ゴ ProN W3"/>
                <a:cs typeface="ヒラギノ角ゴ ProN W3"/>
                <a:sym typeface="Gill Sans"/>
              </a:defRPr>
            </a:lvl4pPr>
            <a:lvl5pPr marL="2057400" indent="-228600" algn="ctr">
              <a:buChar char="»"/>
              <a:defRPr sz="2200">
                <a:solidFill>
                  <a:schemeClr val="tx1"/>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buChar char="»"/>
              <a:defRPr sz="2200">
                <a:solidFill>
                  <a:schemeClr val="tx1"/>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buChar char="»"/>
              <a:defRPr sz="2200">
                <a:solidFill>
                  <a:schemeClr val="tx1"/>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buChar char="»"/>
              <a:defRPr sz="2200">
                <a:solidFill>
                  <a:schemeClr val="tx1"/>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buChar char="»"/>
              <a:defRPr sz="2200">
                <a:solidFill>
                  <a:schemeClr val="tx1"/>
                </a:solidFill>
                <a:latin typeface="Gill Sans"/>
                <a:ea typeface="ヒラギノ角ゴ ProN W3"/>
                <a:cs typeface="ヒラギノ角ゴ ProN W3"/>
                <a:sym typeface="Gill Sans"/>
              </a:defRPr>
            </a:lvl9pPr>
          </a:lstStyle>
          <a:p>
            <a:pPr algn="l" fontAlgn="base">
              <a:spcBef>
                <a:spcPct val="50000"/>
              </a:spcBef>
              <a:spcAft>
                <a:spcPct val="0"/>
              </a:spcAft>
              <a:buNone/>
              <a:defRPr/>
            </a:pPr>
            <a:endParaRPr lang="en-GB"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Times New Roman" panose="02020603050405020304" pitchFamily="18" charset="0"/>
            </a:endParaRPr>
          </a:p>
        </p:txBody>
      </p:sp>
      <p:pic>
        <p:nvPicPr>
          <p:cNvPr id="203781" name="Picture 15">
            <a:extLst>
              <a:ext uri="{FF2B5EF4-FFF2-40B4-BE49-F238E27FC236}">
                <a16:creationId xmlns:a16="http://schemas.microsoft.com/office/drawing/2014/main" id="{5BD7AA33-4D01-486B-8DE0-AE615B37A254}"/>
              </a:ext>
            </a:extLst>
          </p:cNvPr>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7056439" y="1484314"/>
            <a:ext cx="3432175" cy="3705225"/>
          </a:xfrm>
        </p:spPr>
      </p:pic>
    </p:spTree>
    <p:extLst>
      <p:ext uri="{BB962C8B-B14F-4D97-AF65-F5344CB8AC3E}">
        <p14:creationId xmlns:p14="http://schemas.microsoft.com/office/powerpoint/2010/main" val="40187122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1PP Poster - Getting Started (HSA Style).png" descr="1PP Poster - Getting Started (HSA Style).png"/>
          <p:cNvPicPr/>
          <p:nvPr/>
        </p:nvPicPr>
        <p:blipFill>
          <a:blip r:embed="rId3" cstate="screen">
            <a:extLst>
              <a:ext uri="{28A0092B-C50C-407E-A947-70E740481C1C}">
                <a14:useLocalDpi xmlns:a14="http://schemas.microsoft.com/office/drawing/2010/main"/>
              </a:ext>
            </a:extLst>
          </a:blip>
          <a:stretch>
            <a:fillRect/>
          </a:stretch>
        </p:blipFill>
        <p:spPr>
          <a:xfrm>
            <a:off x="3453928" y="1"/>
            <a:ext cx="5634634" cy="7210723"/>
          </a:xfrm>
          <a:prstGeom prst="rect">
            <a:avLst/>
          </a:prstGeom>
          <a:ln w="12700">
            <a:miter lim="400000"/>
          </a:ln>
        </p:spPr>
      </p:pic>
    </p:spTree>
    <p:extLst>
      <p:ext uri="{BB962C8B-B14F-4D97-AF65-F5344CB8AC3E}">
        <p14:creationId xmlns:p14="http://schemas.microsoft.com/office/powerpoint/2010/main" val="27481230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 name="1PP Poster - Getting Right (HSA Style).png" descr="1PP Poster - Getting Right (HSA Style).png"/>
          <p:cNvPicPr/>
          <p:nvPr/>
        </p:nvPicPr>
        <p:blipFill>
          <a:blip r:embed="rId3" cstate="screen">
            <a:extLst>
              <a:ext uri="{28A0092B-C50C-407E-A947-70E740481C1C}">
                <a14:useLocalDpi xmlns:a14="http://schemas.microsoft.com/office/drawing/2010/main"/>
              </a:ext>
            </a:extLst>
          </a:blip>
          <a:stretch>
            <a:fillRect/>
          </a:stretch>
        </p:blipFill>
        <p:spPr>
          <a:xfrm>
            <a:off x="3354585" y="0"/>
            <a:ext cx="6026424" cy="6858000"/>
          </a:xfrm>
          <a:prstGeom prst="rect">
            <a:avLst/>
          </a:prstGeom>
          <a:ln w="12700">
            <a:miter lim="400000"/>
          </a:ln>
        </p:spPr>
      </p:pic>
    </p:spTree>
    <p:extLst>
      <p:ext uri="{BB962C8B-B14F-4D97-AF65-F5344CB8AC3E}">
        <p14:creationId xmlns:p14="http://schemas.microsoft.com/office/powerpoint/2010/main" val="8733329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A4110-E5FB-4D89-9F3C-4522906E375D}"/>
              </a:ext>
            </a:extLst>
          </p:cNvPr>
          <p:cNvSpPr>
            <a:spLocks noGrp="1"/>
          </p:cNvSpPr>
          <p:nvPr>
            <p:ph type="title"/>
          </p:nvPr>
        </p:nvSpPr>
        <p:spPr>
          <a:xfrm>
            <a:off x="614920" y="854465"/>
            <a:ext cx="10646637" cy="611649"/>
          </a:xfrm>
        </p:spPr>
        <p:txBody>
          <a:bodyPr/>
          <a:lstStyle/>
          <a:p>
            <a:r>
              <a:rPr lang="en-GB" b="1" dirty="0"/>
              <a:t>Realities – documenting, sharing and reviewing</a:t>
            </a:r>
          </a:p>
        </p:txBody>
      </p:sp>
      <p:sp>
        <p:nvSpPr>
          <p:cNvPr id="5" name="Footer Placeholder 3">
            <a:extLst>
              <a:ext uri="{FF2B5EF4-FFF2-40B4-BE49-F238E27FC236}">
                <a16:creationId xmlns:a16="http://schemas.microsoft.com/office/drawing/2014/main" id="{BCCA650D-FFD7-42F5-AFE3-D0EA4816486D}"/>
              </a:ext>
            </a:extLst>
          </p:cNvPr>
          <p:cNvSpPr>
            <a:spLocks noGrp="1"/>
          </p:cNvSpPr>
          <p:nvPr>
            <p:ph type="ftr" sz="quarter" idx="3"/>
          </p:nvPr>
        </p:nvSpPr>
        <p:spPr>
          <a:xfrm>
            <a:off x="920902" y="6333440"/>
            <a:ext cx="7630885" cy="365125"/>
          </a:xfrm>
        </p:spPr>
        <p:txBody>
          <a:bodyPr/>
          <a:lstStyle/>
          <a:p>
            <a:r>
              <a:rPr lang="en-US" dirty="0"/>
              <a:t>Lesson 4</a:t>
            </a:r>
          </a:p>
        </p:txBody>
      </p:sp>
      <p:pic>
        <p:nvPicPr>
          <p:cNvPr id="8" name="Picture 7">
            <a:extLst>
              <a:ext uri="{FF2B5EF4-FFF2-40B4-BE49-F238E27FC236}">
                <a16:creationId xmlns:a16="http://schemas.microsoft.com/office/drawing/2014/main" id="{77BB6904-5ECC-4FB5-85D4-6BDAD14EB7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921" y="2277059"/>
            <a:ext cx="3053488" cy="3178321"/>
          </a:xfrm>
          <a:prstGeom prst="rect">
            <a:avLst/>
          </a:prstGeom>
        </p:spPr>
      </p:pic>
      <p:pic>
        <p:nvPicPr>
          <p:cNvPr id="1030" name="Picture 6" descr="Image result for sharing information">
            <a:extLst>
              <a:ext uri="{FF2B5EF4-FFF2-40B4-BE49-F238E27FC236}">
                <a16:creationId xmlns:a16="http://schemas.microsoft.com/office/drawing/2014/main" id="{08663335-6B06-48A2-84F3-30D24961B0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4415" y="2079539"/>
            <a:ext cx="3612096" cy="34550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p review with patient">
            <a:extLst>
              <a:ext uri="{FF2B5EF4-FFF2-40B4-BE49-F238E27FC236}">
                <a16:creationId xmlns:a16="http://schemas.microsoft.com/office/drawing/2014/main" id="{64343294-1149-4723-A695-0B251FE2E05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73589" y="2727700"/>
            <a:ext cx="3503490" cy="234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5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405A7-EE5B-4A34-864C-DDE95EB5C174}"/>
              </a:ext>
            </a:extLst>
          </p:cNvPr>
          <p:cNvSpPr>
            <a:spLocks noGrp="1"/>
          </p:cNvSpPr>
          <p:nvPr>
            <p:ph sz="quarter" idx="10"/>
          </p:nvPr>
        </p:nvSpPr>
        <p:spPr/>
        <p:txBody>
          <a:bodyPr/>
          <a:lstStyle/>
          <a:p>
            <a:r>
              <a:rPr lang="en-GB" sz="2000" dirty="0"/>
              <a:t>One page profiles can help to ascertain what is ‘important to me’, ‘important for me’.</a:t>
            </a:r>
          </a:p>
          <a:p>
            <a:r>
              <a:rPr lang="en-GB" sz="2000" dirty="0"/>
              <a:t>There are challenges associated with documenting, sharing and reviewing care plans.</a:t>
            </a:r>
          </a:p>
        </p:txBody>
      </p:sp>
      <p:sp>
        <p:nvSpPr>
          <p:cNvPr id="3" name="Title 2">
            <a:extLst>
              <a:ext uri="{FF2B5EF4-FFF2-40B4-BE49-F238E27FC236}">
                <a16:creationId xmlns:a16="http://schemas.microsoft.com/office/drawing/2014/main" id="{C51332A6-B6D5-43D1-8BA0-5BA349D212B6}"/>
              </a:ext>
            </a:extLst>
          </p:cNvPr>
          <p:cNvSpPr>
            <a:spLocks noGrp="1"/>
          </p:cNvSpPr>
          <p:nvPr>
            <p:ph type="title"/>
          </p:nvPr>
        </p:nvSpPr>
        <p:spPr/>
        <p:txBody>
          <a:bodyPr/>
          <a:lstStyle/>
          <a:p>
            <a:r>
              <a:rPr lang="en-GB" dirty="0"/>
              <a:t>Key learning</a:t>
            </a:r>
          </a:p>
        </p:txBody>
      </p:sp>
      <p:sp>
        <p:nvSpPr>
          <p:cNvPr id="5" name="Footer Placeholder 3">
            <a:extLst>
              <a:ext uri="{FF2B5EF4-FFF2-40B4-BE49-F238E27FC236}">
                <a16:creationId xmlns:a16="http://schemas.microsoft.com/office/drawing/2014/main" id="{5EBE5015-CD3A-4B90-A88E-0A88EEFFCD5C}"/>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4</a:t>
            </a:r>
          </a:p>
        </p:txBody>
      </p:sp>
    </p:spTree>
    <p:extLst>
      <p:ext uri="{BB962C8B-B14F-4D97-AF65-F5344CB8AC3E}">
        <p14:creationId xmlns:p14="http://schemas.microsoft.com/office/powerpoint/2010/main" val="217088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AE84B-F58D-4D73-8FE9-AF111BD4C472}"/>
              </a:ext>
            </a:extLst>
          </p:cNvPr>
          <p:cNvSpPr>
            <a:spLocks noGrp="1"/>
          </p:cNvSpPr>
          <p:nvPr>
            <p:ph sz="quarter" idx="10"/>
          </p:nvPr>
        </p:nvSpPr>
        <p:spPr>
          <a:xfrm>
            <a:off x="620240" y="1649628"/>
            <a:ext cx="10316899" cy="4187646"/>
          </a:xfrm>
        </p:spPr>
        <p:txBody>
          <a:bodyPr/>
          <a:lstStyle/>
          <a:p>
            <a:pPr marL="0" indent="0">
              <a:buNone/>
            </a:pPr>
            <a:r>
              <a:rPr lang="en-GB" sz="2000" b="1" dirty="0"/>
              <a:t>Aim</a:t>
            </a:r>
            <a:r>
              <a:rPr lang="en-GB" sz="2000" dirty="0"/>
              <a:t>: To demonstrate ability to support the involvement of those close to the patient in this process according to the patient’s wishes.  </a:t>
            </a:r>
          </a:p>
          <a:p>
            <a:pPr marL="0" indent="0">
              <a:buNone/>
            </a:pPr>
            <a:endParaRPr lang="en-GB" sz="2000" dirty="0"/>
          </a:p>
          <a:p>
            <a:pPr marL="0" indent="0">
              <a:buNone/>
            </a:pPr>
            <a:r>
              <a:rPr lang="en-GB" sz="2000" b="1" dirty="0"/>
              <a:t>Content</a:t>
            </a:r>
            <a:r>
              <a:rPr lang="en-GB" sz="2000" dirty="0"/>
              <a:t>:</a:t>
            </a:r>
          </a:p>
          <a:p>
            <a:r>
              <a:rPr lang="en-GB" sz="2000" dirty="0"/>
              <a:t>Who should be involved?</a:t>
            </a:r>
          </a:p>
          <a:p>
            <a:r>
              <a:rPr lang="en-GB" sz="2000" dirty="0"/>
              <a:t>The importance of involvement </a:t>
            </a:r>
          </a:p>
          <a:p>
            <a:r>
              <a:rPr lang="en-GB" sz="2000" dirty="0"/>
              <a:t>Supporting caregivers</a:t>
            </a:r>
          </a:p>
        </p:txBody>
      </p:sp>
      <p:sp>
        <p:nvSpPr>
          <p:cNvPr id="3" name="Title 2">
            <a:extLst>
              <a:ext uri="{FF2B5EF4-FFF2-40B4-BE49-F238E27FC236}">
                <a16:creationId xmlns:a16="http://schemas.microsoft.com/office/drawing/2014/main" id="{44BB880A-7648-476B-844E-27935D0B46AF}"/>
              </a:ext>
            </a:extLst>
          </p:cNvPr>
          <p:cNvSpPr>
            <a:spLocks noGrp="1"/>
          </p:cNvSpPr>
          <p:nvPr>
            <p:ph type="title"/>
          </p:nvPr>
        </p:nvSpPr>
        <p:spPr/>
        <p:txBody>
          <a:bodyPr/>
          <a:lstStyle/>
          <a:p>
            <a:r>
              <a:rPr lang="en-GB" dirty="0"/>
              <a:t>Lesson 3</a:t>
            </a:r>
          </a:p>
        </p:txBody>
      </p:sp>
      <p:sp>
        <p:nvSpPr>
          <p:cNvPr id="4" name="Footer Placeholder 3">
            <a:extLst>
              <a:ext uri="{FF2B5EF4-FFF2-40B4-BE49-F238E27FC236}">
                <a16:creationId xmlns:a16="http://schemas.microsoft.com/office/drawing/2014/main" id="{138EB565-C55C-4BE8-A134-D718423C8923}"/>
              </a:ext>
            </a:extLst>
          </p:cNvPr>
          <p:cNvSpPr>
            <a:spLocks noGrp="1"/>
          </p:cNvSpPr>
          <p:nvPr>
            <p:ph type="ftr" sz="quarter" idx="3"/>
          </p:nvPr>
        </p:nvSpPr>
        <p:spPr/>
        <p:txBody>
          <a:bodyPr/>
          <a:lstStyle/>
          <a:p>
            <a:r>
              <a:rPr lang="en-US" dirty="0"/>
              <a:t>Lesson 3</a:t>
            </a:r>
          </a:p>
        </p:txBody>
      </p:sp>
    </p:spTree>
    <p:extLst>
      <p:ext uri="{BB962C8B-B14F-4D97-AF65-F5344CB8AC3E}">
        <p14:creationId xmlns:p14="http://schemas.microsoft.com/office/powerpoint/2010/main" val="196871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B4A3A2-80F4-4C54-83E6-A5158809715D}"/>
              </a:ext>
            </a:extLst>
          </p:cNvPr>
          <p:cNvSpPr>
            <a:spLocks noGrp="1"/>
          </p:cNvSpPr>
          <p:nvPr>
            <p:ph sz="quarter" idx="10"/>
          </p:nvPr>
        </p:nvSpPr>
        <p:spPr>
          <a:xfrm>
            <a:off x="620240" y="1649627"/>
            <a:ext cx="10316899" cy="4006105"/>
          </a:xfrm>
        </p:spPr>
        <p:txBody>
          <a:bodyPr/>
          <a:lstStyle/>
          <a:p>
            <a:pPr marL="0" indent="0">
              <a:buNone/>
            </a:pPr>
            <a:r>
              <a:rPr lang="en-GB" sz="1800" dirty="0"/>
              <a:t>NHS England and NHS Improvement have a </a:t>
            </a:r>
            <a:r>
              <a:rPr lang="en-GB" sz="1800" dirty="0">
                <a:hlinkClick r:id="rId3"/>
              </a:rPr>
              <a:t>webinar series</a:t>
            </a:r>
            <a:r>
              <a:rPr lang="en-GB" sz="1800" dirty="0"/>
              <a:t> which aims to provide support to professionals by raising awareness of subjects, they also share good practice.  You may be interested in the following:</a:t>
            </a:r>
          </a:p>
          <a:p>
            <a:r>
              <a:rPr lang="en-GB" sz="1800" u="sng" dirty="0">
                <a:hlinkClick r:id="rId4"/>
              </a:rPr>
              <a:t>Person and Community Centred approaches</a:t>
            </a:r>
            <a:r>
              <a:rPr lang="en-GB" sz="1800" dirty="0"/>
              <a:t> - In 2018 NHS England funded a project to support and embed the greater introduction of person-centred approaches into Palliative, Supportive and End of Life Care for the people of Greater Manchester.  This webinar articulates what great person-centred care is for people from identification as being in the last year of life through to their final days.  The closing film can also be accessed </a:t>
            </a:r>
            <a:r>
              <a:rPr lang="en-GB" sz="1800" u="sng" dirty="0">
                <a:hlinkClick r:id="rId5"/>
              </a:rPr>
              <a:t>HERE</a:t>
            </a:r>
            <a:r>
              <a:rPr lang="en-GB" sz="1800" dirty="0"/>
              <a:t>.</a:t>
            </a:r>
          </a:p>
          <a:p>
            <a:r>
              <a:rPr lang="en-US" sz="1800" u="sng" dirty="0">
                <a:hlinkClick r:id="rId6"/>
              </a:rPr>
              <a:t>Results through Relationships</a:t>
            </a:r>
            <a:r>
              <a:rPr lang="en-US" sz="1800" dirty="0"/>
              <a:t> – D</a:t>
            </a:r>
            <a:r>
              <a:rPr lang="en-GB" sz="1800" dirty="0" err="1"/>
              <a:t>orset</a:t>
            </a:r>
            <a:r>
              <a:rPr lang="en-GB" sz="1800" dirty="0"/>
              <a:t> ICS were identified by NHS England as an End of Life Care test site, the aim being to incentivise progress to improve personalised care for people approaching the end of their life.  In this webinar Saskie Dorman and Andy Brogan share their journey of discovery, exploration, co-design and evaluation.</a:t>
            </a:r>
          </a:p>
          <a:p>
            <a:pPr marL="0" indent="0">
              <a:buNone/>
            </a:pPr>
            <a:r>
              <a:rPr lang="en-GB" sz="1800" dirty="0"/>
              <a:t>The Ambitions website contains published best practice, case studies, implementation guidance and lessons </a:t>
            </a:r>
            <a:r>
              <a:rPr lang="en-GB" sz="1600" dirty="0"/>
              <a:t>learnt.</a:t>
            </a:r>
          </a:p>
          <a:p>
            <a:pPr marL="0" indent="0">
              <a:buNone/>
            </a:pPr>
            <a:endParaRPr lang="en-GB" dirty="0"/>
          </a:p>
        </p:txBody>
      </p:sp>
      <p:sp>
        <p:nvSpPr>
          <p:cNvPr id="3" name="Title 2">
            <a:extLst>
              <a:ext uri="{FF2B5EF4-FFF2-40B4-BE49-F238E27FC236}">
                <a16:creationId xmlns:a16="http://schemas.microsoft.com/office/drawing/2014/main" id="{0E6F39FB-0E2A-4B61-8608-B65B89B2214C}"/>
              </a:ext>
            </a:extLst>
          </p:cNvPr>
          <p:cNvSpPr>
            <a:spLocks noGrp="1"/>
          </p:cNvSpPr>
          <p:nvPr>
            <p:ph type="title"/>
          </p:nvPr>
        </p:nvSpPr>
        <p:spPr/>
        <p:txBody>
          <a:bodyPr/>
          <a:lstStyle/>
          <a:p>
            <a:r>
              <a:rPr lang="en-GB" dirty="0"/>
              <a:t>Further learning</a:t>
            </a:r>
          </a:p>
        </p:txBody>
      </p:sp>
      <p:pic>
        <p:nvPicPr>
          <p:cNvPr id="5" name="Picture 2">
            <a:hlinkClick r:id="rId7"/>
            <a:extLst>
              <a:ext uri="{FF2B5EF4-FFF2-40B4-BE49-F238E27FC236}">
                <a16:creationId xmlns:a16="http://schemas.microsoft.com/office/drawing/2014/main" id="{2FB2CC04-C40C-45CB-9214-040B16CF312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436429" y="5359895"/>
            <a:ext cx="3305629" cy="1156107"/>
          </a:xfrm>
          <a:prstGeom prst="rect">
            <a:avLst/>
          </a:prstGeom>
          <a:noFill/>
          <a:ln w="9525">
            <a:solidFill>
              <a:srgbClr val="005EB8"/>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3">
            <a:extLst>
              <a:ext uri="{FF2B5EF4-FFF2-40B4-BE49-F238E27FC236}">
                <a16:creationId xmlns:a16="http://schemas.microsoft.com/office/drawing/2014/main" id="{CF050F4B-651E-45A1-9914-2AE92FFC5424}"/>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4</a:t>
            </a:r>
          </a:p>
        </p:txBody>
      </p:sp>
    </p:spTree>
    <p:extLst>
      <p:ext uri="{BB962C8B-B14F-4D97-AF65-F5344CB8AC3E}">
        <p14:creationId xmlns:p14="http://schemas.microsoft.com/office/powerpoint/2010/main" val="213664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CF0DB-F7A9-403A-A815-BCA1DB52A92D}"/>
              </a:ext>
            </a:extLst>
          </p:cNvPr>
          <p:cNvSpPr>
            <a:spLocks noGrp="1"/>
          </p:cNvSpPr>
          <p:nvPr>
            <p:ph type="title"/>
          </p:nvPr>
        </p:nvSpPr>
        <p:spPr>
          <a:xfrm rot="10800000" flipV="1">
            <a:off x="659984" y="2524589"/>
            <a:ext cx="4487431" cy="2738334"/>
          </a:xfrm>
        </p:spPr>
        <p:txBody>
          <a:bodyPr/>
          <a:lstStyle/>
          <a:p>
            <a:r>
              <a:rPr lang="en-GB" b="1" dirty="0"/>
              <a:t>Who should be involved </a:t>
            </a:r>
            <a:r>
              <a:rPr lang="en-GB" dirty="0"/>
              <a:t>– relationship map</a:t>
            </a:r>
          </a:p>
        </p:txBody>
      </p:sp>
      <p:sp>
        <p:nvSpPr>
          <p:cNvPr id="5" name="Footer Placeholder 3">
            <a:extLst>
              <a:ext uri="{FF2B5EF4-FFF2-40B4-BE49-F238E27FC236}">
                <a16:creationId xmlns:a16="http://schemas.microsoft.com/office/drawing/2014/main" id="{F89748BF-A068-4F71-9969-8FC93BBEBAE9}"/>
              </a:ext>
            </a:extLst>
          </p:cNvPr>
          <p:cNvSpPr>
            <a:spLocks noGrp="1"/>
          </p:cNvSpPr>
          <p:nvPr>
            <p:ph type="ftr" sz="quarter" idx="3"/>
          </p:nvPr>
        </p:nvSpPr>
        <p:spPr>
          <a:xfrm>
            <a:off x="920902" y="6333440"/>
            <a:ext cx="7630885" cy="365125"/>
          </a:xfrm>
        </p:spPr>
        <p:txBody>
          <a:bodyPr/>
          <a:lstStyle/>
          <a:p>
            <a:r>
              <a:rPr lang="en-US"/>
              <a:t>Lesson 3</a:t>
            </a:r>
            <a:endParaRPr lang="en-US" dirty="0"/>
          </a:p>
        </p:txBody>
      </p:sp>
      <p:pic>
        <p:nvPicPr>
          <p:cNvPr id="2" name="Picture 1">
            <a:extLst>
              <a:ext uri="{FF2B5EF4-FFF2-40B4-BE49-F238E27FC236}">
                <a16:creationId xmlns:a16="http://schemas.microsoft.com/office/drawing/2014/main" id="{09F5A718-DCC4-49F0-91ED-BB8B7AFEF726}"/>
              </a:ext>
            </a:extLst>
          </p:cNvPr>
          <p:cNvPicPr>
            <a:picLocks noChangeAspect="1"/>
          </p:cNvPicPr>
          <p:nvPr/>
        </p:nvPicPr>
        <p:blipFill>
          <a:blip r:embed="rId3"/>
          <a:stretch>
            <a:fillRect/>
          </a:stretch>
        </p:blipFill>
        <p:spPr>
          <a:xfrm>
            <a:off x="5147414" y="1170432"/>
            <a:ext cx="5532777" cy="5163008"/>
          </a:xfrm>
          <a:prstGeom prst="rect">
            <a:avLst/>
          </a:prstGeom>
        </p:spPr>
      </p:pic>
    </p:spTree>
    <p:extLst>
      <p:ext uri="{BB962C8B-B14F-4D97-AF65-F5344CB8AC3E}">
        <p14:creationId xmlns:p14="http://schemas.microsoft.com/office/powerpoint/2010/main" val="66643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97D13FD1-8F92-4BD1-A1A1-9432310A66AE}"/>
              </a:ext>
            </a:extLst>
          </p:cNvPr>
          <p:cNvSpPr>
            <a:spLocks noGrp="1"/>
          </p:cNvSpPr>
          <p:nvPr>
            <p:ph type="ftr" sz="quarter" idx="3"/>
          </p:nvPr>
        </p:nvSpPr>
        <p:spPr>
          <a:xfrm>
            <a:off x="920902" y="6333440"/>
            <a:ext cx="7630885" cy="365125"/>
          </a:xfrm>
        </p:spPr>
        <p:txBody>
          <a:bodyPr/>
          <a:lstStyle/>
          <a:p>
            <a:r>
              <a:rPr lang="en-US" dirty="0"/>
              <a:t>Lesson 3</a:t>
            </a:r>
          </a:p>
        </p:txBody>
      </p:sp>
      <p:pic>
        <p:nvPicPr>
          <p:cNvPr id="2" name="Content Placeholder 1">
            <a:extLst>
              <a:ext uri="{FF2B5EF4-FFF2-40B4-BE49-F238E27FC236}">
                <a16:creationId xmlns:a16="http://schemas.microsoft.com/office/drawing/2014/main" id="{8EEA06D3-AFAE-4E23-BDBC-3827183AEEF9}"/>
              </a:ext>
            </a:extLst>
          </p:cNvPr>
          <p:cNvPicPr>
            <a:picLocks noGrp="1" noChangeAspect="1"/>
          </p:cNvPicPr>
          <p:nvPr>
            <p:ph sz="quarter" idx="10"/>
          </p:nvPr>
        </p:nvPicPr>
        <p:blipFill>
          <a:blip r:embed="rId3"/>
          <a:stretch>
            <a:fillRect/>
          </a:stretch>
        </p:blipFill>
        <p:spPr>
          <a:xfrm>
            <a:off x="1849826" y="1703057"/>
            <a:ext cx="8219460" cy="4995508"/>
          </a:xfrm>
          <a:prstGeom prst="rect">
            <a:avLst/>
          </a:prstGeom>
        </p:spPr>
      </p:pic>
      <p:sp>
        <p:nvSpPr>
          <p:cNvPr id="3" name="Title 2">
            <a:extLst>
              <a:ext uri="{FF2B5EF4-FFF2-40B4-BE49-F238E27FC236}">
                <a16:creationId xmlns:a16="http://schemas.microsoft.com/office/drawing/2014/main" id="{F5ACF0DB-F7A9-403A-A815-BCA1DB52A92D}"/>
              </a:ext>
            </a:extLst>
          </p:cNvPr>
          <p:cNvSpPr>
            <a:spLocks noGrp="1"/>
          </p:cNvSpPr>
          <p:nvPr>
            <p:ph type="title"/>
          </p:nvPr>
        </p:nvSpPr>
        <p:spPr>
          <a:xfrm>
            <a:off x="614921" y="854465"/>
            <a:ext cx="11046992" cy="611649"/>
          </a:xfrm>
        </p:spPr>
        <p:txBody>
          <a:bodyPr/>
          <a:lstStyle/>
          <a:p>
            <a:r>
              <a:rPr lang="en-GB" b="1" dirty="0"/>
              <a:t>Who should be involved </a:t>
            </a:r>
            <a:r>
              <a:rPr lang="en-GB" dirty="0"/>
              <a:t>- decision making agreement</a:t>
            </a:r>
          </a:p>
        </p:txBody>
      </p:sp>
    </p:spTree>
    <p:extLst>
      <p:ext uri="{BB962C8B-B14F-4D97-AF65-F5344CB8AC3E}">
        <p14:creationId xmlns:p14="http://schemas.microsoft.com/office/powerpoint/2010/main" val="222688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95CD44-CA24-4B3C-BA16-F0508D34B9F5}"/>
              </a:ext>
            </a:extLst>
          </p:cNvPr>
          <p:cNvSpPr>
            <a:spLocks noGrp="1"/>
          </p:cNvSpPr>
          <p:nvPr>
            <p:ph sz="quarter" idx="10"/>
          </p:nvPr>
        </p:nvSpPr>
        <p:spPr>
          <a:xfrm>
            <a:off x="3026229" y="1975304"/>
            <a:ext cx="7905591" cy="3221298"/>
          </a:xfrm>
        </p:spPr>
        <p:txBody>
          <a:bodyPr/>
          <a:lstStyle/>
          <a:p>
            <a:pPr marL="0" indent="0">
              <a:buNone/>
            </a:pPr>
            <a:r>
              <a:rPr lang="en-GB" sz="2000" dirty="0"/>
              <a:t>Our commitment to you is that, as you approach the end of life, you should be given the opportunity and support to: </a:t>
            </a:r>
          </a:p>
          <a:p>
            <a:pPr marL="0" indent="0">
              <a:buNone/>
            </a:pPr>
            <a:endParaRPr lang="en-GB" sz="2000" dirty="0"/>
          </a:p>
          <a:p>
            <a:pPr marL="457200" lvl="1" indent="0">
              <a:buNone/>
            </a:pPr>
            <a:r>
              <a:rPr lang="en-GB" sz="2000" dirty="0"/>
              <a:t>……Involve, to the extent that you wish, your family, carers and those important to you in discussions about, and the delivery of, your care, and to give them the opportunity to provide feedback about your care; </a:t>
            </a:r>
          </a:p>
          <a:p>
            <a:endParaRPr lang="en-GB" dirty="0"/>
          </a:p>
          <a:p>
            <a:endParaRPr lang="en-GB" dirty="0"/>
          </a:p>
          <a:p>
            <a:pPr marL="0" indent="0">
              <a:buNone/>
            </a:pPr>
            <a:endParaRPr lang="en-GB" sz="2000" dirty="0">
              <a:solidFill>
                <a:srgbClr val="FF0000"/>
              </a:solidFill>
            </a:endParaRPr>
          </a:p>
        </p:txBody>
      </p:sp>
      <p:sp>
        <p:nvSpPr>
          <p:cNvPr id="3" name="Title 2">
            <a:extLst>
              <a:ext uri="{FF2B5EF4-FFF2-40B4-BE49-F238E27FC236}">
                <a16:creationId xmlns:a16="http://schemas.microsoft.com/office/drawing/2014/main" id="{DA7F10FA-E962-4ACA-AD77-7A9FF364FC16}"/>
              </a:ext>
            </a:extLst>
          </p:cNvPr>
          <p:cNvSpPr>
            <a:spLocks noGrp="1"/>
          </p:cNvSpPr>
          <p:nvPr>
            <p:ph type="title"/>
          </p:nvPr>
        </p:nvSpPr>
        <p:spPr/>
        <p:txBody>
          <a:bodyPr/>
          <a:lstStyle/>
          <a:p>
            <a:r>
              <a:rPr lang="en-GB" b="1" dirty="0"/>
              <a:t>The importance of involvement</a:t>
            </a:r>
          </a:p>
        </p:txBody>
      </p:sp>
      <p:sp>
        <p:nvSpPr>
          <p:cNvPr id="5" name="TextBox 4">
            <a:extLst>
              <a:ext uri="{FF2B5EF4-FFF2-40B4-BE49-F238E27FC236}">
                <a16:creationId xmlns:a16="http://schemas.microsoft.com/office/drawing/2014/main" id="{954B9D17-4595-4910-939A-3B6F97A417B8}"/>
              </a:ext>
            </a:extLst>
          </p:cNvPr>
          <p:cNvSpPr txBox="1"/>
          <p:nvPr/>
        </p:nvSpPr>
        <p:spPr>
          <a:xfrm>
            <a:off x="700895" y="5919227"/>
            <a:ext cx="9436527"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Reference</a:t>
            </a:r>
          </a:p>
          <a:p>
            <a:r>
              <a:rPr lang="en-GB" sz="1400" dirty="0">
                <a:latin typeface="Arial" panose="020B0604020202020204" pitchFamily="34" charset="0"/>
                <a:cs typeface="Arial" panose="020B0604020202020204" pitchFamily="34" charset="0"/>
                <a:hlinkClick r:id="rId3"/>
              </a:rPr>
              <a:t>Our commitment to you for end of life care: The Government Response to the Review of Choice in End of Life Care</a:t>
            </a:r>
            <a:endParaRPr lang="en-GB" sz="1400" dirty="0">
              <a:latin typeface="Arial" panose="020B0604020202020204" pitchFamily="34" charset="0"/>
              <a:cs typeface="Arial" panose="020B0604020202020204" pitchFamily="34" charset="0"/>
            </a:endParaRPr>
          </a:p>
        </p:txBody>
      </p:sp>
      <p:sp>
        <p:nvSpPr>
          <p:cNvPr id="6" name="Footer Placeholder 3">
            <a:extLst>
              <a:ext uri="{FF2B5EF4-FFF2-40B4-BE49-F238E27FC236}">
                <a16:creationId xmlns:a16="http://schemas.microsoft.com/office/drawing/2014/main" id="{2F5BA357-AE0B-428B-9419-0D6F1ED25ED3}"/>
              </a:ext>
            </a:extLst>
          </p:cNvPr>
          <p:cNvSpPr>
            <a:spLocks noGrp="1"/>
          </p:cNvSpPr>
          <p:nvPr>
            <p:ph type="ftr" sz="quarter" idx="3"/>
          </p:nvPr>
        </p:nvSpPr>
        <p:spPr>
          <a:xfrm>
            <a:off x="920902" y="6333440"/>
            <a:ext cx="7630885" cy="365125"/>
          </a:xfrm>
        </p:spPr>
        <p:txBody>
          <a:bodyPr/>
          <a:lstStyle/>
          <a:p>
            <a:r>
              <a:rPr lang="en-US" dirty="0"/>
              <a:t>Lesson 3</a:t>
            </a:r>
          </a:p>
        </p:txBody>
      </p:sp>
      <p:pic>
        <p:nvPicPr>
          <p:cNvPr id="7" name="Picture 6">
            <a:extLst>
              <a:ext uri="{FF2B5EF4-FFF2-40B4-BE49-F238E27FC236}">
                <a16:creationId xmlns:a16="http://schemas.microsoft.com/office/drawing/2014/main" id="{915346BA-9FC6-4CD7-B39F-1D13C2D61A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4254" y="1686580"/>
            <a:ext cx="2012696" cy="2930576"/>
          </a:xfrm>
          <a:prstGeom prst="rect">
            <a:avLst/>
          </a:prstGeom>
        </p:spPr>
      </p:pic>
      <p:pic>
        <p:nvPicPr>
          <p:cNvPr id="8" name="Picture 7" descr="Screen Clipping">
            <a:extLst>
              <a:ext uri="{FF2B5EF4-FFF2-40B4-BE49-F238E27FC236}">
                <a16:creationId xmlns:a16="http://schemas.microsoft.com/office/drawing/2014/main" id="{E3CDF798-0815-4771-87C0-7B37A73B53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2933" y="5363845"/>
            <a:ext cx="1772356" cy="1078602"/>
          </a:xfrm>
          <a:prstGeom prst="rect">
            <a:avLst/>
          </a:prstGeom>
          <a:ln>
            <a:solidFill>
              <a:schemeClr val="tx1"/>
            </a:solidFill>
          </a:ln>
        </p:spPr>
      </p:pic>
    </p:spTree>
    <p:extLst>
      <p:ext uri="{BB962C8B-B14F-4D97-AF65-F5344CB8AC3E}">
        <p14:creationId xmlns:p14="http://schemas.microsoft.com/office/powerpoint/2010/main" val="266001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ED36-76A8-403E-9BCE-E426D5A03839}"/>
              </a:ext>
            </a:extLst>
          </p:cNvPr>
          <p:cNvSpPr>
            <a:spLocks noGrp="1"/>
          </p:cNvSpPr>
          <p:nvPr>
            <p:ph type="title"/>
          </p:nvPr>
        </p:nvSpPr>
        <p:spPr>
          <a:xfrm>
            <a:off x="614921" y="854465"/>
            <a:ext cx="10029633" cy="611649"/>
          </a:xfrm>
        </p:spPr>
        <p:txBody>
          <a:bodyPr/>
          <a:lstStyle/>
          <a:p>
            <a:r>
              <a:rPr lang="en-GB" dirty="0"/>
              <a:t>The importance of involvement continued</a:t>
            </a:r>
          </a:p>
        </p:txBody>
      </p:sp>
      <p:pic>
        <p:nvPicPr>
          <p:cNvPr id="6" name="Picture 5">
            <a:extLst>
              <a:ext uri="{FF2B5EF4-FFF2-40B4-BE49-F238E27FC236}">
                <a16:creationId xmlns:a16="http://schemas.microsoft.com/office/drawing/2014/main" id="{C745E550-3167-418A-BB31-BAA4B10673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275" y="2064829"/>
            <a:ext cx="7192648" cy="3182026"/>
          </a:xfrm>
          <a:prstGeom prst="rect">
            <a:avLst/>
          </a:prstGeom>
        </p:spPr>
      </p:pic>
      <p:sp>
        <p:nvSpPr>
          <p:cNvPr id="8" name="TextBox 7">
            <a:extLst>
              <a:ext uri="{FF2B5EF4-FFF2-40B4-BE49-F238E27FC236}">
                <a16:creationId xmlns:a16="http://schemas.microsoft.com/office/drawing/2014/main" id="{D86BEB94-93A4-4215-915D-33F780A9AB7F}"/>
              </a:ext>
            </a:extLst>
          </p:cNvPr>
          <p:cNvSpPr txBox="1"/>
          <p:nvPr/>
        </p:nvSpPr>
        <p:spPr>
          <a:xfrm>
            <a:off x="7608277" y="1934308"/>
            <a:ext cx="3968802" cy="403187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Good palliative and end of life care includes giving care and support to families, friends, carers and all those who are important to the dying person. This must encompass good bereavement and pre-bereavement care, including for children and young people. It must also respond to the needs of those who are affected by death caused by sudden illness or trauma, including suicide. As well as caring for them as individuals who are facing loss and grief, there needs to be recognition and support for their role as part of the person’s caring team, if they and the dying person wish them to be regarded in that way.</a:t>
            </a:r>
          </a:p>
        </p:txBody>
      </p:sp>
      <p:sp>
        <p:nvSpPr>
          <p:cNvPr id="9" name="Rectangle 8">
            <a:extLst>
              <a:ext uri="{FF2B5EF4-FFF2-40B4-BE49-F238E27FC236}">
                <a16:creationId xmlns:a16="http://schemas.microsoft.com/office/drawing/2014/main" id="{501A1E5D-8B50-406F-ABB1-C046C9839F69}"/>
              </a:ext>
            </a:extLst>
          </p:cNvPr>
          <p:cNvSpPr/>
          <p:nvPr/>
        </p:nvSpPr>
        <p:spPr>
          <a:xfrm>
            <a:off x="2379785" y="3540369"/>
            <a:ext cx="1781907"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3">
            <a:extLst>
              <a:ext uri="{FF2B5EF4-FFF2-40B4-BE49-F238E27FC236}">
                <a16:creationId xmlns:a16="http://schemas.microsoft.com/office/drawing/2014/main" id="{74686C0F-89EF-4620-9873-6BEB88517CD2}"/>
              </a:ext>
            </a:extLst>
          </p:cNvPr>
          <p:cNvSpPr>
            <a:spLocks noGrp="1"/>
          </p:cNvSpPr>
          <p:nvPr>
            <p:ph type="ftr" sz="quarter" idx="3"/>
          </p:nvPr>
        </p:nvSpPr>
        <p:spPr>
          <a:xfrm>
            <a:off x="920902" y="6333440"/>
            <a:ext cx="7630885" cy="365125"/>
          </a:xfrm>
        </p:spPr>
        <p:txBody>
          <a:bodyPr/>
          <a:lstStyle/>
          <a:p>
            <a:r>
              <a:rPr lang="en-US" dirty="0"/>
              <a:t>Lesson 3</a:t>
            </a:r>
          </a:p>
        </p:txBody>
      </p:sp>
    </p:spTree>
    <p:extLst>
      <p:ext uri="{BB962C8B-B14F-4D97-AF65-F5344CB8AC3E}">
        <p14:creationId xmlns:p14="http://schemas.microsoft.com/office/powerpoint/2010/main" val="207968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92A17D-5F18-4E6E-BB96-01E5FEF69B9F}"/>
              </a:ext>
            </a:extLst>
          </p:cNvPr>
          <p:cNvSpPr>
            <a:spLocks noGrp="1"/>
          </p:cNvSpPr>
          <p:nvPr>
            <p:ph sz="quarter" idx="10"/>
          </p:nvPr>
        </p:nvSpPr>
        <p:spPr>
          <a:xfrm>
            <a:off x="620240" y="1649628"/>
            <a:ext cx="10316899" cy="2284698"/>
          </a:xfrm>
        </p:spPr>
        <p:txBody>
          <a:bodyPr/>
          <a:lstStyle/>
          <a:p>
            <a:r>
              <a:rPr lang="en-GB" sz="2000" dirty="0"/>
              <a:t>Anyone who looks after a partner, relative or friend who is disabled or ill due to physical or mental health, is a carer, even if they don’t think of themselves as one. Emotional, practical and financial support is available to carers and information is freely available:</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p>
        </p:txBody>
      </p:sp>
      <p:sp>
        <p:nvSpPr>
          <p:cNvPr id="3" name="Title 2">
            <a:extLst>
              <a:ext uri="{FF2B5EF4-FFF2-40B4-BE49-F238E27FC236}">
                <a16:creationId xmlns:a16="http://schemas.microsoft.com/office/drawing/2014/main" id="{BF50CFF3-EC1B-428B-AA4A-510558D4C1EC}"/>
              </a:ext>
            </a:extLst>
          </p:cNvPr>
          <p:cNvSpPr>
            <a:spLocks noGrp="1"/>
          </p:cNvSpPr>
          <p:nvPr>
            <p:ph type="title"/>
          </p:nvPr>
        </p:nvSpPr>
        <p:spPr/>
        <p:txBody>
          <a:bodyPr/>
          <a:lstStyle/>
          <a:p>
            <a:r>
              <a:rPr lang="en-GB" b="1" dirty="0"/>
              <a:t>Supporting Caregivers</a:t>
            </a:r>
          </a:p>
        </p:txBody>
      </p:sp>
      <p:sp>
        <p:nvSpPr>
          <p:cNvPr id="5" name="Footer Placeholder 3">
            <a:extLst>
              <a:ext uri="{FF2B5EF4-FFF2-40B4-BE49-F238E27FC236}">
                <a16:creationId xmlns:a16="http://schemas.microsoft.com/office/drawing/2014/main" id="{5AC6D7D1-8CB4-4621-8801-62B58BBF4681}"/>
              </a:ext>
            </a:extLst>
          </p:cNvPr>
          <p:cNvSpPr>
            <a:spLocks noGrp="1"/>
          </p:cNvSpPr>
          <p:nvPr>
            <p:ph type="ftr" sz="quarter" idx="3"/>
          </p:nvPr>
        </p:nvSpPr>
        <p:spPr>
          <a:xfrm>
            <a:off x="920902" y="6333440"/>
            <a:ext cx="7630885" cy="365125"/>
          </a:xfrm>
        </p:spPr>
        <p:txBody>
          <a:bodyPr/>
          <a:lstStyle/>
          <a:p>
            <a:r>
              <a:rPr lang="en-US" dirty="0"/>
              <a:t>Lesson 3</a:t>
            </a:r>
          </a:p>
        </p:txBody>
      </p:sp>
      <p:pic>
        <p:nvPicPr>
          <p:cNvPr id="7" name="Picture 6">
            <a:hlinkClick r:id="rId3"/>
            <a:extLst>
              <a:ext uri="{FF2B5EF4-FFF2-40B4-BE49-F238E27FC236}">
                <a16:creationId xmlns:a16="http://schemas.microsoft.com/office/drawing/2014/main" id="{4926B177-D527-4CFC-8385-4679E82146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7995" y="2657017"/>
            <a:ext cx="2967193" cy="916138"/>
          </a:xfrm>
          <a:prstGeom prst="rect">
            <a:avLst/>
          </a:prstGeom>
          <a:ln>
            <a:solidFill>
              <a:schemeClr val="tx1"/>
            </a:solidFill>
          </a:ln>
        </p:spPr>
      </p:pic>
      <p:pic>
        <p:nvPicPr>
          <p:cNvPr id="8" name="Picture 7">
            <a:hlinkClick r:id="rId5"/>
            <a:extLst>
              <a:ext uri="{FF2B5EF4-FFF2-40B4-BE49-F238E27FC236}">
                <a16:creationId xmlns:a16="http://schemas.microsoft.com/office/drawing/2014/main" id="{CD7B883E-2905-477B-963C-F8FCD76ED3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03964" y="2657017"/>
            <a:ext cx="1714111" cy="916138"/>
          </a:xfrm>
          <a:prstGeom prst="rect">
            <a:avLst/>
          </a:prstGeom>
          <a:ln>
            <a:solidFill>
              <a:schemeClr val="tx1"/>
            </a:solidFill>
          </a:ln>
        </p:spPr>
      </p:pic>
      <p:pic>
        <p:nvPicPr>
          <p:cNvPr id="9" name="Picture 8">
            <a:hlinkClick r:id="rId7"/>
            <a:extLst>
              <a:ext uri="{FF2B5EF4-FFF2-40B4-BE49-F238E27FC236}">
                <a16:creationId xmlns:a16="http://schemas.microsoft.com/office/drawing/2014/main" id="{D18C2516-1955-418C-8BE1-B3B4DFAB05C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89847" y="2606457"/>
            <a:ext cx="1166273" cy="967309"/>
          </a:xfrm>
          <a:prstGeom prst="rect">
            <a:avLst/>
          </a:prstGeom>
        </p:spPr>
      </p:pic>
      <p:pic>
        <p:nvPicPr>
          <p:cNvPr id="10" name="Picture 9">
            <a:hlinkClick r:id="rId9"/>
            <a:extLst>
              <a:ext uri="{FF2B5EF4-FFF2-40B4-BE49-F238E27FC236}">
                <a16:creationId xmlns:a16="http://schemas.microsoft.com/office/drawing/2014/main" id="{A2AB340A-E909-40B3-964C-46D11B2A3BC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732520" y="3817309"/>
            <a:ext cx="3016274" cy="2782126"/>
          </a:xfrm>
          <a:prstGeom prst="rect">
            <a:avLst/>
          </a:prstGeom>
          <a:ln>
            <a:solidFill>
              <a:schemeClr val="tx1"/>
            </a:solidFill>
          </a:ln>
        </p:spPr>
      </p:pic>
      <p:sp>
        <p:nvSpPr>
          <p:cNvPr id="14" name="Content Placeholder 1">
            <a:extLst>
              <a:ext uri="{FF2B5EF4-FFF2-40B4-BE49-F238E27FC236}">
                <a16:creationId xmlns:a16="http://schemas.microsoft.com/office/drawing/2014/main" id="{8575B94F-672D-4480-9878-500A9E72AD43}"/>
              </a:ext>
            </a:extLst>
          </p:cNvPr>
          <p:cNvSpPr txBox="1">
            <a:spLocks/>
          </p:cNvSpPr>
          <p:nvPr/>
        </p:nvSpPr>
        <p:spPr>
          <a:xfrm>
            <a:off x="620241" y="4314737"/>
            <a:ext cx="7746520" cy="2284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Staff working in hospitals who may come into contact with a person who is approaching their end of life may find the ‘Caring for Carers’ publication useful – carers will be expert partners in the care of the person</a:t>
            </a:r>
          </a:p>
        </p:txBody>
      </p:sp>
    </p:spTree>
    <p:extLst>
      <p:ext uri="{BB962C8B-B14F-4D97-AF65-F5344CB8AC3E}">
        <p14:creationId xmlns:p14="http://schemas.microsoft.com/office/powerpoint/2010/main" val="2973110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92A17D-5F18-4E6E-BB96-01E5FEF69B9F}"/>
              </a:ext>
            </a:extLst>
          </p:cNvPr>
          <p:cNvSpPr>
            <a:spLocks noGrp="1"/>
          </p:cNvSpPr>
          <p:nvPr>
            <p:ph sz="quarter" idx="10"/>
          </p:nvPr>
        </p:nvSpPr>
        <p:spPr>
          <a:xfrm>
            <a:off x="620240" y="1649628"/>
            <a:ext cx="10316899" cy="4172052"/>
          </a:xfrm>
        </p:spPr>
        <p:txBody>
          <a:bodyPr/>
          <a:lstStyle/>
          <a:p>
            <a:r>
              <a:rPr lang="en-GB" sz="2000" dirty="0"/>
              <a:t>Carer support may be needed in the last years, months or days of life as well as in the year after death.</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sz="2000" dirty="0"/>
              <a:t>Educational Package 5 will look at how to identify carers of people who have advanced serious illness, it also considers how to enable carers’ needs to be assessed and addressed in a holistic way, before and after the patient’s death.</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BF50CFF3-EC1B-428B-AA4A-510558D4C1EC}"/>
              </a:ext>
            </a:extLst>
          </p:cNvPr>
          <p:cNvSpPr>
            <a:spLocks noGrp="1"/>
          </p:cNvSpPr>
          <p:nvPr>
            <p:ph type="title"/>
          </p:nvPr>
        </p:nvSpPr>
        <p:spPr/>
        <p:txBody>
          <a:bodyPr/>
          <a:lstStyle/>
          <a:p>
            <a:r>
              <a:rPr lang="en-GB" dirty="0"/>
              <a:t>Supporting Caregivers</a:t>
            </a:r>
          </a:p>
        </p:txBody>
      </p:sp>
      <p:sp>
        <p:nvSpPr>
          <p:cNvPr id="5" name="Footer Placeholder 3">
            <a:extLst>
              <a:ext uri="{FF2B5EF4-FFF2-40B4-BE49-F238E27FC236}">
                <a16:creationId xmlns:a16="http://schemas.microsoft.com/office/drawing/2014/main" id="{5AC6D7D1-8CB4-4621-8801-62B58BBF4681}"/>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3</a:t>
            </a:r>
          </a:p>
        </p:txBody>
      </p:sp>
      <p:pic>
        <p:nvPicPr>
          <p:cNvPr id="4" name="Picture 3">
            <a:extLst>
              <a:ext uri="{FF2B5EF4-FFF2-40B4-BE49-F238E27FC236}">
                <a16:creationId xmlns:a16="http://schemas.microsoft.com/office/drawing/2014/main" id="{7AF06351-679B-4CE4-8FFB-81A98A10C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3601" y="2447993"/>
            <a:ext cx="8863686" cy="1962014"/>
          </a:xfrm>
          <a:prstGeom prst="rect">
            <a:avLst/>
          </a:prstGeom>
        </p:spPr>
      </p:pic>
    </p:spTree>
    <p:extLst>
      <p:ext uri="{BB962C8B-B14F-4D97-AF65-F5344CB8AC3E}">
        <p14:creationId xmlns:p14="http://schemas.microsoft.com/office/powerpoint/2010/main" val="55184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405A7-EE5B-4A34-864C-DDE95EB5C174}"/>
              </a:ext>
            </a:extLst>
          </p:cNvPr>
          <p:cNvSpPr>
            <a:spLocks noGrp="1"/>
          </p:cNvSpPr>
          <p:nvPr>
            <p:ph sz="quarter" idx="10"/>
          </p:nvPr>
        </p:nvSpPr>
        <p:spPr>
          <a:xfrm>
            <a:off x="620240" y="1649628"/>
            <a:ext cx="10316899" cy="2244128"/>
          </a:xfrm>
        </p:spPr>
        <p:txBody>
          <a:bodyPr/>
          <a:lstStyle/>
          <a:p>
            <a:r>
              <a:rPr lang="en-GB" sz="2000" dirty="0"/>
              <a:t>Good palliative and end of life care includes giving care and support to families, friends, carers and all those who are important to the dying person.</a:t>
            </a:r>
          </a:p>
          <a:p>
            <a:r>
              <a:rPr lang="en-GB" sz="2000" dirty="0"/>
              <a:t>Care and support must encompass good bereavement and pre-bereavement care, including for children and young people.</a:t>
            </a:r>
          </a:p>
          <a:p>
            <a:r>
              <a:rPr lang="en-GB" sz="2000" dirty="0"/>
              <a:t>Information is widely available to support formal and informal caregivers.</a:t>
            </a:r>
          </a:p>
          <a:p>
            <a:pPr marL="0" indent="0">
              <a:buNone/>
            </a:pPr>
            <a:endParaRPr lang="en-GB" sz="2000" dirty="0"/>
          </a:p>
          <a:p>
            <a:pPr marL="0" indent="0">
              <a:buNone/>
            </a:pPr>
            <a:r>
              <a:rPr lang="en-GB" sz="2000" dirty="0"/>
              <a:t>Lesson 4 considers practice processes in terms of documenting PCSP, sharing the content with wider members of the tea and reviewing PCSP.</a:t>
            </a:r>
            <a:endParaRPr lang="en-GB" sz="2000" dirty="0">
              <a:solidFill>
                <a:srgbClr val="FF0000"/>
              </a:solidFill>
            </a:endParaRPr>
          </a:p>
        </p:txBody>
      </p:sp>
      <p:sp>
        <p:nvSpPr>
          <p:cNvPr id="3" name="Title 2">
            <a:extLst>
              <a:ext uri="{FF2B5EF4-FFF2-40B4-BE49-F238E27FC236}">
                <a16:creationId xmlns:a16="http://schemas.microsoft.com/office/drawing/2014/main" id="{C51332A6-B6D5-43D1-8BA0-5BA349D212B6}"/>
              </a:ext>
            </a:extLst>
          </p:cNvPr>
          <p:cNvSpPr>
            <a:spLocks noGrp="1"/>
          </p:cNvSpPr>
          <p:nvPr>
            <p:ph type="title"/>
          </p:nvPr>
        </p:nvSpPr>
        <p:spPr/>
        <p:txBody>
          <a:bodyPr/>
          <a:lstStyle/>
          <a:p>
            <a:r>
              <a:rPr lang="en-GB" dirty="0"/>
              <a:t>Key learning</a:t>
            </a:r>
          </a:p>
        </p:txBody>
      </p:sp>
      <p:sp>
        <p:nvSpPr>
          <p:cNvPr id="5" name="Footer Placeholder 3">
            <a:extLst>
              <a:ext uri="{FF2B5EF4-FFF2-40B4-BE49-F238E27FC236}">
                <a16:creationId xmlns:a16="http://schemas.microsoft.com/office/drawing/2014/main" id="{5EBE5015-CD3A-4B90-A88E-0A88EEFFCD5C}"/>
              </a:ext>
            </a:extLst>
          </p:cNvPr>
          <p:cNvSpPr>
            <a:spLocks noGrp="1"/>
          </p:cNvSpPr>
          <p:nvPr>
            <p:ph type="ftr" sz="quarter" idx="3"/>
          </p:nvPr>
        </p:nvSpPr>
        <p:spPr>
          <a:xfrm>
            <a:off x="920902" y="6333440"/>
            <a:ext cx="76308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Lesson 3</a:t>
            </a:r>
          </a:p>
        </p:txBody>
      </p:sp>
    </p:spTree>
    <p:extLst>
      <p:ext uri="{BB962C8B-B14F-4D97-AF65-F5344CB8AC3E}">
        <p14:creationId xmlns:p14="http://schemas.microsoft.com/office/powerpoint/2010/main" val="1948042211"/>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003087"/>
      </a:accent1>
      <a:accent2>
        <a:srgbClr val="0072CE"/>
      </a:accent2>
      <a:accent3>
        <a:srgbClr val="00A9CE"/>
      </a:accent3>
      <a:accent4>
        <a:srgbClr val="41B6E6"/>
      </a:accent4>
      <a:accent5>
        <a:srgbClr val="425563"/>
      </a:accent5>
      <a:accent6>
        <a:srgbClr val="76869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308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3087"/>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1373</TotalTime>
  <Words>1876</Words>
  <Application>Microsoft Office PowerPoint</Application>
  <PresentationFormat>Widescreen</PresentationFormat>
  <Paragraphs>111</Paragraphs>
  <Slides>20</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MS PGothic</vt:lpstr>
      <vt:lpstr>Arial</vt:lpstr>
      <vt:lpstr>Arial Bold</vt:lpstr>
      <vt:lpstr>Calibri</vt:lpstr>
      <vt:lpstr>Doinky</vt:lpstr>
      <vt:lpstr>Epos3NormalOSF</vt:lpstr>
      <vt:lpstr>Helvetica</vt:lpstr>
      <vt:lpstr>Times New Roman</vt:lpstr>
      <vt:lpstr>ZemkeHandITC TT</vt:lpstr>
      <vt:lpstr>ヒラギノ角ゴ ProN W3</vt:lpstr>
      <vt:lpstr>1_Office Theme</vt:lpstr>
      <vt:lpstr>3_Office Theme</vt:lpstr>
      <vt:lpstr>Default</vt:lpstr>
      <vt:lpstr>EoL Educational Package 4 – Lesson 3: Personalised Care and Support Planning (PCSP)</vt:lpstr>
      <vt:lpstr>Lesson 3</vt:lpstr>
      <vt:lpstr>Who should be involved – relationship map</vt:lpstr>
      <vt:lpstr>Who should be involved - decision making agreement</vt:lpstr>
      <vt:lpstr>The importance of involvement</vt:lpstr>
      <vt:lpstr>The importance of involvement continued</vt:lpstr>
      <vt:lpstr>Supporting Caregivers</vt:lpstr>
      <vt:lpstr>Supporting Caregivers</vt:lpstr>
      <vt:lpstr>Key learning</vt:lpstr>
      <vt:lpstr>EoL Educational Package 4 – Lesson 4: Personalised Care and Support Planning (PCSP)</vt:lpstr>
      <vt:lpstr>Lesson 4</vt:lpstr>
      <vt:lpstr>How do we capture the personalised information in a record?</vt:lpstr>
      <vt:lpstr>PowerPoint Presentation</vt:lpstr>
      <vt:lpstr>PowerPoint Presentation</vt:lpstr>
      <vt:lpstr> </vt:lpstr>
      <vt:lpstr>PowerPoint Presentation</vt:lpstr>
      <vt:lpstr>PowerPoint Presentation</vt:lpstr>
      <vt:lpstr>Realities – documenting, sharing and reviewing</vt:lpstr>
      <vt:lpstr>Key learning</vt:lpstr>
      <vt:lpstr>Further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EoL Educational Package 4: Personalised Care and Support Planning</dc:title>
  <dc:creator>Joanne Brooks</dc:creator>
  <cp:lastModifiedBy>jo harvey</cp:lastModifiedBy>
  <cp:revision>80</cp:revision>
  <dcterms:created xsi:type="dcterms:W3CDTF">2019-08-29T12:52:23Z</dcterms:created>
  <dcterms:modified xsi:type="dcterms:W3CDTF">2019-10-22T14:05:05Z</dcterms:modified>
</cp:coreProperties>
</file>